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81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1453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65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7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51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01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929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967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03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47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68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78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88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358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853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415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88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695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390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058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214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646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37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46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5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3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51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20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84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 rot="5400000">
            <a:off x="-1839096" y="6570643"/>
            <a:ext cx="13178191" cy="127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 rot="5400000">
            <a:off x="-4448352" y="5350846"/>
            <a:ext cx="13178191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684" y="397066"/>
            <a:ext cx="6172631" cy="165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42684" y="2311793"/>
            <a:ext cx="6172631" cy="6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-1839097" y="6570642"/>
            <a:ext cx="13178191" cy="127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-4448352" y="5350846"/>
            <a:ext cx="13178191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60579" y="2493898"/>
            <a:ext cx="6536842" cy="617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44216" y="6934201"/>
            <a:ext cx="4114800" cy="818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81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>
            <a:spLocks noGrp="1"/>
          </p:cNvSpPr>
          <p:nvPr>
            <p:ph type="pic" idx="2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1344216" y="7752822"/>
            <a:ext cx="4114800" cy="116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0"/>
            </a:lvl1pPr>
            <a:lvl2pPr marL="914400" lvl="1" indent="-228600" algn="l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8"/>
            </a:lvl2pPr>
            <a:lvl3pPr marL="1371600" lvl="2" indent="-228600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7"/>
            </a:lvl3pPr>
            <a:lvl4pPr marL="1828800" lvl="3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4pPr>
            <a:lvl5pPr marL="2286000" lvl="4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5pPr>
            <a:lvl6pPr marL="2743200" lvl="5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6pPr>
            <a:lvl7pPr marL="3200400" lvl="6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7pPr>
            <a:lvl8pPr marL="3657600" lvl="7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8pPr>
            <a:lvl9pPr marL="4114800" lvl="8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342901" y="394406"/>
            <a:ext cx="2256234" cy="167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81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2681288" y="394406"/>
            <a:ext cx="3833812" cy="845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902"/>
            </a:lvl1pPr>
            <a:lvl2pPr marL="914400" lvl="1" indent="-406400" algn="l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540"/>
            </a:lvl2pPr>
            <a:lvl3pPr marL="1371600" lvl="2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77"/>
            </a:lvl3pPr>
            <a:lvl4pPr marL="1828800" lvl="3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4"/>
            </a:lvl4pPr>
            <a:lvl5pPr marL="2286000" lvl="4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814"/>
            </a:lvl5pPr>
            <a:lvl6pPr marL="2743200" lvl="5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6pPr>
            <a:lvl7pPr marL="3200400" lvl="6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7pPr>
            <a:lvl8pPr marL="3657600" lvl="7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8pPr>
            <a:lvl9pPr marL="4114800" lvl="8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2"/>
          </p:nvPr>
        </p:nvSpPr>
        <p:spPr>
          <a:xfrm>
            <a:off x="342901" y="2072923"/>
            <a:ext cx="2256234" cy="67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70"/>
            </a:lvl1pPr>
            <a:lvl2pPr marL="914400" lvl="1" indent="-228600" algn="l">
              <a:lnSpc>
                <a:spcPct val="100000"/>
              </a:lnSpc>
              <a:spcBef>
                <a:spcPts val="218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8"/>
            </a:lvl2pPr>
            <a:lvl3pPr marL="1371600" lvl="2" indent="-228600" algn="l">
              <a:lnSpc>
                <a:spcPct val="100000"/>
              </a:lnSpc>
              <a:spcBef>
                <a:spcPts val="1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7"/>
            </a:lvl3pPr>
            <a:lvl4pPr marL="1828800" lvl="3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4pPr>
            <a:lvl5pPr marL="2286000" lvl="4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5pPr>
            <a:lvl6pPr marL="2743200" lvl="5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6pPr>
            <a:lvl7pPr marL="3200400" lvl="6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7pPr>
            <a:lvl8pPr marL="3657600" lvl="7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8pPr>
            <a:lvl9pPr marL="4114800" lvl="8" indent="-228600" algn="l">
              <a:lnSpc>
                <a:spcPct val="100000"/>
              </a:lnSpc>
              <a:spcBef>
                <a:spcPts val="1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16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77" b="1"/>
            </a:lvl1pPr>
            <a:lvl2pPr marL="914400" lvl="1" indent="-228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14" b="1"/>
            </a:lvl2pPr>
            <a:lvl3pPr marL="1371600" lvl="2" indent="-2286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33" b="1"/>
            </a:lvl3pPr>
            <a:lvl4pPr marL="1828800" lvl="3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4pPr>
            <a:lvl5pPr marL="2286000" lvl="4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5pPr>
            <a:lvl6pPr marL="2743200" lvl="5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6pPr>
            <a:lvl7pPr marL="3200400" lvl="6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7pPr>
            <a:lvl8pPr marL="3657600" lvl="7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8pPr>
            <a:lvl9pPr marL="4114800" lvl="8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77"/>
            </a:lvl1pPr>
            <a:lvl2pPr marL="914400" lvl="1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4"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3pPr>
            <a:lvl4pPr marL="1828800" lvl="3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51"/>
            </a:lvl4pPr>
            <a:lvl5pPr marL="2286000" lvl="4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51"/>
            </a:lvl5pPr>
            <a:lvl6pPr marL="2743200" lvl="5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6pPr>
            <a:lvl7pPr marL="3200400" lvl="6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7pPr>
            <a:lvl8pPr marL="3657600" lvl="7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8pPr>
            <a:lvl9pPr marL="4114800" lvl="8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3483770" y="2217386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77" b="1"/>
            </a:lvl1pPr>
            <a:lvl2pPr marL="914400" lvl="1" indent="-228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14" b="1"/>
            </a:lvl2pPr>
            <a:lvl3pPr marL="1371600" lvl="2" indent="-2286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33" b="1"/>
            </a:lvl3pPr>
            <a:lvl4pPr marL="1828800" lvl="3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4pPr>
            <a:lvl5pPr marL="2286000" lvl="4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5pPr>
            <a:lvl6pPr marL="2743200" lvl="5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6pPr>
            <a:lvl7pPr marL="3200400" lvl="6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7pPr>
            <a:lvl8pPr marL="3657600" lvl="7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8pPr>
            <a:lvl9pPr marL="4114800" lvl="8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51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77"/>
            </a:lvl1pPr>
            <a:lvl2pPr marL="914400" lvl="1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14"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3pPr>
            <a:lvl4pPr marL="1828800" lvl="3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51"/>
            </a:lvl4pPr>
            <a:lvl5pPr marL="2286000" lvl="4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51"/>
            </a:lvl5pPr>
            <a:lvl6pPr marL="2743200" lvl="5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6pPr>
            <a:lvl7pPr marL="3200400" lvl="6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7pPr>
            <a:lvl8pPr marL="3657600" lvl="7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8pPr>
            <a:lvl9pPr marL="4114800" lvl="8" indent="-3302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51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283370" y="3604684"/>
            <a:ext cx="2494359" cy="101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40"/>
            </a:lvl1pPr>
            <a:lvl2pPr marL="914400" lvl="1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177"/>
            </a:lvl2pPr>
            <a:lvl3pPr marL="1371600" lvl="2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33"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33"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2"/>
          </p:nvPr>
        </p:nvSpPr>
        <p:spPr>
          <a:xfrm>
            <a:off x="2892028" y="3604684"/>
            <a:ext cx="2495550" cy="10192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40"/>
            </a:lvl1pPr>
            <a:lvl2pPr marL="914400" lvl="1" indent="-3810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177"/>
            </a:lvl2pPr>
            <a:lvl3pPr marL="1371600" lvl="2" indent="-355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14"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33"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33"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33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541734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628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541734" y="4198586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14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3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5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7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42684" y="397066"/>
            <a:ext cx="6172631" cy="165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60578" y="2493898"/>
            <a:ext cx="6536842" cy="617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42684" y="2311793"/>
            <a:ext cx="6172631" cy="6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8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66"/>
              <a:buFont typeface="Calibri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3467"/>
              <a:buNone/>
              <a:defRPr sz="3466"/>
            </a:lvl1pPr>
            <a:lvl2pPr lvl="1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None/>
              <a:defRPr sz="2889"/>
            </a:lvl2pPr>
            <a:lvl3pPr lvl="2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3pPr>
            <a:lvl4pPr lvl="3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4pPr>
            <a:lvl5pPr lvl="4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5pPr>
            <a:lvl6pPr lvl="5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6pPr>
            <a:lvl7pPr lvl="6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7pPr>
            <a:lvl8pPr lvl="7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8pPr>
            <a:lvl9pPr lvl="8" algn="ctr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66"/>
              <a:buFont typeface="Calibri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rgbClr val="888888"/>
              </a:buClr>
              <a:buSzPts val="3467"/>
              <a:buNone/>
              <a:defRPr sz="346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889"/>
              <a:buNone/>
              <a:defRPr sz="288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888888"/>
              </a:buClr>
              <a:buSzPts val="2311"/>
              <a:buNone/>
              <a:defRPr sz="231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3467"/>
              <a:buNone/>
              <a:defRPr sz="3466" b="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None/>
              <a:defRPr sz="2889" b="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3467"/>
              <a:buNone/>
              <a:defRPr sz="3466" b="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None/>
              <a:defRPr sz="2889" b="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 b="1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2"/>
              <a:buFont typeface="Calibri"/>
              <a:buNone/>
              <a:defRPr sz="462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2915543" y="1426281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22097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4622"/>
              <a:buChar char="•"/>
              <a:defRPr sz="4622"/>
            </a:lvl1pPr>
            <a:lvl2pPr marL="914400" lvl="1" indent="-485394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4044"/>
              <a:buChar char="•"/>
              <a:defRPr sz="4043"/>
            </a:lvl2pPr>
            <a:lvl3pPr marL="1371600" lvl="2" indent="-448754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3467"/>
              <a:buChar char="•"/>
              <a:defRPr sz="3466"/>
            </a:lvl3pPr>
            <a:lvl4pPr marL="1828800" lvl="3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4pPr>
            <a:lvl5pPr marL="2286000" lvl="4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5pPr>
            <a:lvl6pPr marL="2743200" lvl="5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6pPr>
            <a:lvl7pPr marL="3200400" lvl="6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7pPr>
            <a:lvl8pPr marL="3657600" lvl="7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8pPr>
            <a:lvl9pPr marL="4114800" lvl="8" indent="-412051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3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022"/>
              <a:buNone/>
              <a:defRPr sz="202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733"/>
              <a:buNone/>
              <a:defRPr sz="1733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2"/>
              <a:buFont typeface="Calibri"/>
              <a:buNone/>
              <a:defRPr sz="462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>
            <a:spLocks noGrp="1"/>
          </p:cNvSpPr>
          <p:nvPr>
            <p:ph type="pic" idx="2"/>
          </p:nvPr>
        </p:nvSpPr>
        <p:spPr>
          <a:xfrm>
            <a:off x="2915543" y="1426281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3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2311"/>
              <a:buNone/>
              <a:defRPr sz="2311"/>
            </a:lvl1pPr>
            <a:lvl2pPr marL="914400" lvl="1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022"/>
              <a:buNone/>
              <a:defRPr sz="2021"/>
            </a:lvl2pPr>
            <a:lvl3pPr marL="1371600" lvl="2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733"/>
              <a:buNone/>
              <a:defRPr sz="1733"/>
            </a:lvl3pPr>
            <a:lvl4pPr marL="1828800" lvl="3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4pPr>
            <a:lvl5pPr marL="2286000" lvl="4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5pPr>
            <a:lvl6pPr marL="2743200" lvl="5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6pPr>
            <a:lvl7pPr marL="3200400" lvl="6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7pPr>
            <a:lvl8pPr marL="3657600" lvl="7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8pPr>
            <a:lvl9pPr marL="4114800" lvl="8" indent="-2286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85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97"/>
            </a:lvl1pPr>
            <a:lvl2pPr marL="914400" lvl="1" indent="-228600" algn="l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12"/>
            </a:lvl2pPr>
            <a:lvl3pPr marL="1371600" lvl="2" indent="-228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26"/>
            </a:lvl3pPr>
            <a:lvl4pPr marL="1828800" lvl="3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4pPr>
            <a:lvl5pPr marL="2286000" lvl="4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5pPr>
            <a:lvl6pPr marL="2743200" lvl="5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6pPr>
            <a:lvl7pPr marL="3200400" lvl="6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7pPr>
            <a:lvl8pPr marL="3657600" lvl="7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8pPr>
            <a:lvl9pPr marL="4114800" lvl="8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 rot="5400000">
            <a:off x="1449695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42902" y="394405"/>
            <a:ext cx="2256234" cy="167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85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81287" y="394408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964"/>
            </a:lvl1pPr>
            <a:lvl2pPr marL="914400" lvl="1" indent="-40640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594"/>
            </a:lvl2pPr>
            <a:lvl3pPr marL="1371600" lvl="2" indent="-38100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223"/>
            </a:lvl3pPr>
            <a:lvl4pPr marL="1828800" lvl="3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53"/>
            </a:lvl4pPr>
            <a:lvl5pPr marL="2286000" lvl="4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853"/>
            </a:lvl5pPr>
            <a:lvl6pPr marL="2743200" lvl="5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53"/>
            </a:lvl6pPr>
            <a:lvl7pPr marL="3200400" lvl="6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53"/>
            </a:lvl7pPr>
            <a:lvl8pPr marL="3657600" lvl="7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53"/>
            </a:lvl8pPr>
            <a:lvl9pPr marL="4114800" lvl="8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53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342902" y="2072924"/>
            <a:ext cx="2256234" cy="67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97"/>
            </a:lvl1pPr>
            <a:lvl2pPr marL="914400" lvl="1" indent="-228600" algn="l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12"/>
            </a:lvl2pPr>
            <a:lvl3pPr marL="1371600" lvl="2" indent="-228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26"/>
            </a:lvl3pPr>
            <a:lvl4pPr marL="1828800" lvl="3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4pPr>
            <a:lvl5pPr marL="2286000" lvl="4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5pPr>
            <a:lvl6pPr marL="2743200" lvl="5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6pPr>
            <a:lvl7pPr marL="3200400" lvl="6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7pPr>
            <a:lvl8pPr marL="3657600" lvl="7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8pPr>
            <a:lvl9pPr marL="4114800" lvl="8" indent="-228600" algn="l">
              <a:lnSpc>
                <a:spcPct val="10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8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42684" y="397066"/>
            <a:ext cx="6172631" cy="165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23" b="1"/>
            </a:lvl1pPr>
            <a:lvl2pPr marL="914400" lvl="1" indent="-228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53" b="1"/>
            </a:lvl2pPr>
            <a:lvl3pPr marL="1371600" lvl="2" indent="-2286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67" b="1"/>
            </a:lvl3pPr>
            <a:lvl4pPr marL="1828800" lvl="3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4pPr>
            <a:lvl5pPr marL="2286000" lvl="4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5pPr>
            <a:lvl6pPr marL="2743200" lvl="5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6pPr>
            <a:lvl7pPr marL="3200400" lvl="6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7pPr>
            <a:lvl8pPr marL="3657600" lvl="7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8pPr>
            <a:lvl9pPr marL="4114800" lvl="8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223"/>
            </a:lvl1pPr>
            <a:lvl2pPr marL="914400" lvl="1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53"/>
            </a:lvl2pPr>
            <a:lvl3pPr marL="1371600" lvl="2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3pPr>
            <a:lvl4pPr marL="1828800" lvl="3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82"/>
            </a:lvl4pPr>
            <a:lvl5pPr marL="2286000" lvl="4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82"/>
            </a:lvl5pPr>
            <a:lvl6pPr marL="2743200" lvl="5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6pPr>
            <a:lvl7pPr marL="3200400" lvl="6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7pPr>
            <a:lvl8pPr marL="3657600" lvl="7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8pPr>
            <a:lvl9pPr marL="4114800" lvl="8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23" b="1"/>
            </a:lvl1pPr>
            <a:lvl2pPr marL="914400" lvl="1" indent="-228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53" b="1"/>
            </a:lvl2pPr>
            <a:lvl3pPr marL="1371600" lvl="2" indent="-2286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67" b="1"/>
            </a:lvl3pPr>
            <a:lvl4pPr marL="1828800" lvl="3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4pPr>
            <a:lvl5pPr marL="2286000" lvl="4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5pPr>
            <a:lvl6pPr marL="2743200" lvl="5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6pPr>
            <a:lvl7pPr marL="3200400" lvl="6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7pPr>
            <a:lvl8pPr marL="3657600" lvl="7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8pPr>
            <a:lvl9pPr marL="4114800" lvl="8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82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223"/>
            </a:lvl1pPr>
            <a:lvl2pPr marL="914400" lvl="1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853"/>
            </a:lvl2pPr>
            <a:lvl3pPr marL="1371600" lvl="2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3pPr>
            <a:lvl4pPr marL="1828800" lvl="3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482"/>
            </a:lvl4pPr>
            <a:lvl5pPr marL="2286000" lvl="4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482"/>
            </a:lvl5pPr>
            <a:lvl6pPr marL="2743200" lvl="5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6pPr>
            <a:lvl7pPr marL="3200400" lvl="6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7pPr>
            <a:lvl8pPr marL="3657600" lvl="7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8pPr>
            <a:lvl9pPr marL="4114800" lvl="8" indent="-3302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482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42684" y="397066"/>
            <a:ext cx="6172631" cy="165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83370" y="3604683"/>
            <a:ext cx="2494360" cy="1019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94"/>
            </a:lvl1pPr>
            <a:lvl2pPr marL="914400" lvl="1" indent="-38100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223"/>
            </a:lvl2pPr>
            <a:lvl3pPr marL="1371600" lvl="2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53"/>
            </a:lvl3pPr>
            <a:lvl4pPr marL="1828800" lvl="3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67"/>
            </a:lvl4pPr>
            <a:lvl5pPr marL="2286000" lvl="4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67"/>
            </a:lvl5pPr>
            <a:lvl6pPr marL="2743200" lvl="5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6pPr>
            <a:lvl7pPr marL="3200400" lvl="6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7pPr>
            <a:lvl8pPr marL="3657600" lvl="7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8pPr>
            <a:lvl9pPr marL="4114800" lvl="8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2892028" y="3604683"/>
            <a:ext cx="2495550" cy="1019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94"/>
            </a:lvl1pPr>
            <a:lvl2pPr marL="914400" lvl="1" indent="-381000" algn="l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223"/>
            </a:lvl2pPr>
            <a:lvl3pPr marL="1371600" lvl="2" indent="-355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53"/>
            </a:lvl3pPr>
            <a:lvl4pPr marL="1828800" lvl="3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667"/>
            </a:lvl4pPr>
            <a:lvl5pPr marL="2286000" lvl="4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667"/>
            </a:lvl5pPr>
            <a:lvl6pPr marL="2743200" lvl="5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6pPr>
            <a:lvl7pPr marL="3200400" lvl="6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7pPr>
            <a:lvl8pPr marL="3657600" lvl="7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8pPr>
            <a:lvl9pPr marL="4114800" lvl="8" indent="-3429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67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41734" y="6365523"/>
            <a:ext cx="5829301" cy="196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705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41734" y="4198586"/>
            <a:ext cx="5829301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5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8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12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684" y="397066"/>
            <a:ext cx="6172631" cy="165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684" y="2311793"/>
            <a:ext cx="6172631" cy="6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684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2635" y="9180992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203" y="9180992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112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9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42684" y="397064"/>
            <a:ext cx="6172631" cy="165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42684" y="2311793"/>
            <a:ext cx="6172631" cy="653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684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2634" y="9180991"/>
            <a:ext cx="2172731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203" y="9180991"/>
            <a:ext cx="1601112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088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55"/>
              <a:buFont typeface="Calibri"/>
              <a:buNone/>
              <a:defRPr sz="63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85394" algn="l" rtl="0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>
                <a:schemeClr val="dk1"/>
              </a:buClr>
              <a:buSzPts val="4044"/>
              <a:buFont typeface="Arial"/>
              <a:buChar char="•"/>
              <a:defRPr sz="40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8754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3467"/>
              <a:buFont typeface="Arial"/>
              <a:buChar char="•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051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889"/>
              <a:buFont typeface="Arial"/>
              <a:buChar char="•"/>
              <a:defRPr sz="28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226" name="Google Shape;226;p35"/>
          <p:cNvSpPr txBox="1"/>
          <p:nvPr/>
        </p:nvSpPr>
        <p:spPr>
          <a:xfrm>
            <a:off x="1193098" y="3937790"/>
            <a:ext cx="4679047" cy="120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Гаврилов Владислав Араикович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29" name="Google Shape;229;p35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30" name="Google Shape;230;p35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31" name="Google Shape;231;p35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7-10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4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4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4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376" name="Google Shape;376;p44"/>
          <p:cNvSpPr txBox="1"/>
          <p:nvPr/>
        </p:nvSpPr>
        <p:spPr>
          <a:xfrm>
            <a:off x="1193098" y="3937790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Богов Тимур Батразович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4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4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79" name="Google Shape;379;p44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80" name="Google Shape;380;p44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81" name="Google Shape;381;p44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7-10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5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</p:txBody>
      </p:sp>
      <p:sp>
        <p:nvSpPr>
          <p:cNvPr id="393" name="Google Shape;393;p45"/>
          <p:cNvSpPr txBox="1"/>
          <p:nvPr/>
        </p:nvSpPr>
        <p:spPr>
          <a:xfrm>
            <a:off x="1193098" y="3937790"/>
            <a:ext cx="4679047" cy="120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4"/>
              <a:buFont typeface="Arial"/>
              <a:buNone/>
            </a:pPr>
            <a:r>
              <a:rPr lang="ru-RU" sz="29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Кузнецова Варвара Дмитриевна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5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5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96" name="Google Shape;396;p45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97" name="Google Shape;397;p45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45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5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6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6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</p:txBody>
      </p:sp>
      <p:sp>
        <p:nvSpPr>
          <p:cNvPr id="410" name="Google Shape;410;p46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Суязова Варвара Артемовна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6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6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413" name="Google Shape;413;p46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414" name="Google Shape;414;p46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415" name="Google Shape;415;p46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46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6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7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7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7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</p:txBody>
      </p:sp>
      <p:sp>
        <p:nvSpPr>
          <p:cNvPr id="427" name="Google Shape;427;p47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Чугунова Ольга Александровна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7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7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430" name="Google Shape;430;p47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431" name="Google Shape;431;p47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432" name="Google Shape;432;p47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47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16-25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7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8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8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</p:txBody>
      </p:sp>
      <p:sp>
        <p:nvSpPr>
          <p:cNvPr id="444" name="Google Shape;444;p48"/>
          <p:cNvSpPr txBox="1"/>
          <p:nvPr/>
        </p:nvSpPr>
        <p:spPr>
          <a:xfrm>
            <a:off x="1193098" y="3937790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Жерноклеев Тимофей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8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447" name="Google Shape;447;p48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448" name="Google Shape;448;p48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449" name="Google Shape;449;p48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48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7-10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8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49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9"/>
          <p:cNvSpPr txBox="1"/>
          <p:nvPr/>
        </p:nvSpPr>
        <p:spPr>
          <a:xfrm>
            <a:off x="1766997" y="3115611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9"/>
          <p:cNvSpPr/>
          <p:nvPr/>
        </p:nvSpPr>
        <p:spPr>
          <a:xfrm>
            <a:off x="802300" y="1463221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</p:txBody>
      </p:sp>
      <p:sp>
        <p:nvSpPr>
          <p:cNvPr id="461" name="Google Shape;461;p49"/>
          <p:cNvSpPr txBox="1"/>
          <p:nvPr/>
        </p:nvSpPr>
        <p:spPr>
          <a:xfrm>
            <a:off x="1210800" y="4403663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Петрова Аделина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9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9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464" name="Google Shape;464;p49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465" name="Google Shape;465;p49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466" name="Google Shape;466;p49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49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0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0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0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</p:txBody>
      </p:sp>
      <p:sp>
        <p:nvSpPr>
          <p:cNvPr id="477" name="Google Shape;477;p50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Миронова Алиса Евгеньевна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0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0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480" name="Google Shape;480;p50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481" name="Google Shape;481;p50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482" name="Google Shape;482;p50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50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7-10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0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51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1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1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 степени</a:t>
            </a:r>
            <a:endParaRPr/>
          </a:p>
        </p:txBody>
      </p:sp>
      <p:sp>
        <p:nvSpPr>
          <p:cNvPr id="494" name="Google Shape;494;p51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Макарова Вероника Сергеевна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1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1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497" name="Google Shape;497;p51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498" name="Google Shape;498;p51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499" name="Google Shape;499;p51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51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16-25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1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2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2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2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III степени</a:t>
            </a:r>
            <a:endParaRPr/>
          </a:p>
        </p:txBody>
      </p:sp>
      <p:sp>
        <p:nvSpPr>
          <p:cNvPr id="511" name="Google Shape;511;p52"/>
          <p:cNvSpPr txBox="1"/>
          <p:nvPr/>
        </p:nvSpPr>
        <p:spPr>
          <a:xfrm>
            <a:off x="1193098" y="3937790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Игнатьев Слава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2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2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514" name="Google Shape;514;p52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515" name="Google Shape;515;p52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516" name="Google Shape;516;p52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52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2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3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3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3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III степени</a:t>
            </a:r>
            <a:endParaRPr/>
          </a:p>
        </p:txBody>
      </p:sp>
      <p:sp>
        <p:nvSpPr>
          <p:cNvPr id="528" name="Google Shape;528;p53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Вахонева Арина Азимовна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3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3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531" name="Google Shape;531;p53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532" name="Google Shape;532;p53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533" name="Google Shape;533;p53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53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3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243" name="Google Shape;243;p36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Федосейкина Василиса Викторовна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46" name="Google Shape;246;p36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48" name="Google Shape;248;p36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/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54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4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4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III степени</a:t>
            </a:r>
            <a:endParaRPr/>
          </a:p>
        </p:txBody>
      </p:sp>
      <p:sp>
        <p:nvSpPr>
          <p:cNvPr id="545" name="Google Shape;545;p54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Мельникова Мария Борисовна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4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54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548" name="Google Shape;548;p54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549" name="Google Shape;549;p54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550" name="Google Shape;550;p54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54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4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5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5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5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III степени</a:t>
            </a:r>
            <a:endParaRPr/>
          </a:p>
        </p:txBody>
      </p:sp>
      <p:sp>
        <p:nvSpPr>
          <p:cNvPr id="562" name="Google Shape;562;p55"/>
          <p:cNvSpPr txBox="1"/>
          <p:nvPr/>
        </p:nvSpPr>
        <p:spPr>
          <a:xfrm>
            <a:off x="1193098" y="3937790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Мухина Светлана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5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5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565" name="Google Shape;565;p55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566" name="Google Shape;566;p55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567" name="Google Shape;567;p55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55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5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56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6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6"/>
          <p:cNvSpPr/>
          <p:nvPr/>
        </p:nvSpPr>
        <p:spPr>
          <a:xfrm>
            <a:off x="889697" y="1539139"/>
            <a:ext cx="5496045" cy="119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Сертификат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46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участника</a:t>
            </a:r>
            <a:endParaRPr sz="2223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6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Вручается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Балябин Сергей Павлович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6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6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582" name="Google Shape;582;p56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583" name="Google Shape;583;p56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584" name="Google Shape;584;p56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5" name="Google Shape;585;p56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56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57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7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7"/>
          <p:cNvSpPr/>
          <p:nvPr/>
        </p:nvSpPr>
        <p:spPr>
          <a:xfrm>
            <a:off x="889697" y="1539139"/>
            <a:ext cx="5496045" cy="119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Сертификат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46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участника</a:t>
            </a:r>
            <a:endParaRPr sz="2223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7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Вручается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Перевалов Александр Ильич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7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7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599" name="Google Shape;599;p57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600" name="Google Shape;600;p57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601" name="Google Shape;601;p57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57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7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58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8"/>
          <p:cNvSpPr txBox="1"/>
          <p:nvPr/>
        </p:nvSpPr>
        <p:spPr>
          <a:xfrm>
            <a:off x="1766995" y="3265670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8"/>
          <p:cNvSpPr/>
          <p:nvPr/>
        </p:nvSpPr>
        <p:spPr>
          <a:xfrm>
            <a:off x="889696" y="1843098"/>
            <a:ext cx="5496045" cy="119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Грамота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46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за подготовку победителя</a:t>
            </a:r>
            <a:endParaRPr sz="2223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8"/>
          <p:cNvSpPr txBox="1"/>
          <p:nvPr/>
        </p:nvSpPr>
        <p:spPr>
          <a:xfrm>
            <a:off x="889696" y="4370951"/>
            <a:ext cx="5496045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Вручается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58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58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616" name="Google Shape;616;p58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617" name="Google Shape;617;p58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618" name="Google Shape;618;p58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Google Shape;619;p58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59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651634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574790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59"/>
          <p:cNvSpPr txBox="1"/>
          <p:nvPr/>
        </p:nvSpPr>
        <p:spPr>
          <a:xfrm>
            <a:off x="1627622" y="3316029"/>
            <a:ext cx="3663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国际录像比赛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9"/>
          <p:cNvSpPr/>
          <p:nvPr/>
        </p:nvSpPr>
        <p:spPr>
          <a:xfrm>
            <a:off x="822572" y="2342783"/>
            <a:ext cx="5381097" cy="83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第一学位文凭</a:t>
            </a: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59"/>
          <p:cNvSpPr txBox="1"/>
          <p:nvPr/>
        </p:nvSpPr>
        <p:spPr>
          <a:xfrm>
            <a:off x="1222528" y="3821014"/>
            <a:ext cx="4581187" cy="73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2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黄熙雯</a:t>
            </a:r>
            <a:endParaRPr sz="290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59"/>
          <p:cNvSpPr txBox="1"/>
          <p:nvPr/>
        </p:nvSpPr>
        <p:spPr>
          <a:xfrm>
            <a:off x="445099" y="5690232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国家协调员                                                                                                            N.M.Pruss 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59"/>
          <p:cNvSpPr txBox="1"/>
          <p:nvPr/>
        </p:nvSpPr>
        <p:spPr>
          <a:xfrm>
            <a:off x="445099" y="6536827"/>
            <a:ext cx="6028242" cy="76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区域协调员                                                                                                          I.V.Krylova</a:t>
            </a: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59"/>
          <p:cNvSpPr txBox="1"/>
          <p:nvPr/>
        </p:nvSpPr>
        <p:spPr>
          <a:xfrm>
            <a:off x="498999" y="7503443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第690号学校校长                                                                                            V.Y.Soloveva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59"/>
          <p:cNvSpPr txBox="1"/>
          <p:nvPr/>
        </p:nvSpPr>
        <p:spPr>
          <a:xfrm>
            <a:off x="2079965" y="9062628"/>
            <a:ext cx="3106783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圣彼得堡 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59"/>
          <p:cNvSpPr txBox="1"/>
          <p:nvPr/>
        </p:nvSpPr>
        <p:spPr>
          <a:xfrm>
            <a:off x="592396" y="8397119"/>
            <a:ext cx="3356905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第191号命令 日期2024年5月27日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9"/>
          <p:cNvSpPr txBox="1"/>
          <p:nvPr/>
        </p:nvSpPr>
        <p:spPr>
          <a:xfrm>
            <a:off x="1757088" y="648629"/>
            <a:ext cx="35545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圣彼得堡涅夫斯基区第690号国家预算教育机构学校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6150" y="54273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04" y="623319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60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651634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574790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0"/>
          <p:cNvSpPr txBox="1"/>
          <p:nvPr/>
        </p:nvSpPr>
        <p:spPr>
          <a:xfrm>
            <a:off x="1627622" y="3316029"/>
            <a:ext cx="3663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国际录像比赛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0"/>
          <p:cNvSpPr/>
          <p:nvPr/>
        </p:nvSpPr>
        <p:spPr>
          <a:xfrm>
            <a:off x="822572" y="2342783"/>
            <a:ext cx="5381097" cy="83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第一学位文凭</a:t>
            </a: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0"/>
          <p:cNvSpPr txBox="1"/>
          <p:nvPr/>
        </p:nvSpPr>
        <p:spPr>
          <a:xfrm>
            <a:off x="1222528" y="3821014"/>
            <a:ext cx="4581187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吕思莼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0"/>
          <p:cNvSpPr txBox="1"/>
          <p:nvPr/>
        </p:nvSpPr>
        <p:spPr>
          <a:xfrm>
            <a:off x="445099" y="5690232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国家协调员                                                                                                            N.M.Pruss 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0"/>
          <p:cNvSpPr txBox="1"/>
          <p:nvPr/>
        </p:nvSpPr>
        <p:spPr>
          <a:xfrm>
            <a:off x="445099" y="6536827"/>
            <a:ext cx="6028242" cy="76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区域协调员                                                                                                          I.V.Krylova</a:t>
            </a: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Google Shape;648;p60"/>
          <p:cNvSpPr txBox="1"/>
          <p:nvPr/>
        </p:nvSpPr>
        <p:spPr>
          <a:xfrm>
            <a:off x="498999" y="7503443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第690号学校校长                                                                                            V.Y.Soloveva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Google Shape;649;p60"/>
          <p:cNvSpPr txBox="1"/>
          <p:nvPr/>
        </p:nvSpPr>
        <p:spPr>
          <a:xfrm>
            <a:off x="2079965" y="9062628"/>
            <a:ext cx="3106783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圣彼得堡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/>
          </a:p>
        </p:txBody>
      </p:sp>
      <p:sp>
        <p:nvSpPr>
          <p:cNvPr id="650" name="Google Shape;650;p60"/>
          <p:cNvSpPr txBox="1"/>
          <p:nvPr/>
        </p:nvSpPr>
        <p:spPr>
          <a:xfrm>
            <a:off x="592396" y="8397119"/>
            <a:ext cx="3356905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第191号命令 日期2024年5月27日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60"/>
          <p:cNvSpPr txBox="1"/>
          <p:nvPr/>
        </p:nvSpPr>
        <p:spPr>
          <a:xfrm>
            <a:off x="1757088" y="648629"/>
            <a:ext cx="35545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圣彼得堡涅夫斯基区第690号国家预算教育机构学校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700" y="545023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04" y="623319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61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651634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574790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61"/>
          <p:cNvSpPr txBox="1"/>
          <p:nvPr/>
        </p:nvSpPr>
        <p:spPr>
          <a:xfrm>
            <a:off x="1627622" y="3316029"/>
            <a:ext cx="3663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国际录像比赛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61"/>
          <p:cNvSpPr/>
          <p:nvPr/>
        </p:nvSpPr>
        <p:spPr>
          <a:xfrm>
            <a:off x="822572" y="2342783"/>
            <a:ext cx="5381097" cy="83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98"/>
              <a:buFont typeface="Arial"/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第一学位文凭</a:t>
            </a: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61"/>
          <p:cNvSpPr txBox="1"/>
          <p:nvPr/>
        </p:nvSpPr>
        <p:spPr>
          <a:xfrm>
            <a:off x="1222528" y="3821014"/>
            <a:ext cx="4581187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宋赜劼昊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61"/>
          <p:cNvSpPr txBox="1"/>
          <p:nvPr/>
        </p:nvSpPr>
        <p:spPr>
          <a:xfrm>
            <a:off x="445099" y="5690232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国家协调员                                                                                                            N.M.Pruss 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1"/>
          <p:cNvSpPr txBox="1"/>
          <p:nvPr/>
        </p:nvSpPr>
        <p:spPr>
          <a:xfrm>
            <a:off x="445099" y="6536827"/>
            <a:ext cx="6028242" cy="76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区域协调员                                                                                                          I.V.Krylova</a:t>
            </a: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61"/>
          <p:cNvSpPr txBox="1"/>
          <p:nvPr/>
        </p:nvSpPr>
        <p:spPr>
          <a:xfrm>
            <a:off x="498999" y="7503443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第690号学校校长                                                                                            V.Y.Soloveva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61"/>
          <p:cNvSpPr txBox="1"/>
          <p:nvPr/>
        </p:nvSpPr>
        <p:spPr>
          <a:xfrm>
            <a:off x="2079965" y="9062628"/>
            <a:ext cx="3106783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圣彼得堡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/>
          </a:p>
        </p:txBody>
      </p:sp>
      <p:sp>
        <p:nvSpPr>
          <p:cNvPr id="666" name="Google Shape;666;p61"/>
          <p:cNvSpPr txBox="1"/>
          <p:nvPr/>
        </p:nvSpPr>
        <p:spPr>
          <a:xfrm>
            <a:off x="592396" y="8397119"/>
            <a:ext cx="3356905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第191号命令 日期2024年5月27日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1"/>
          <p:cNvSpPr txBox="1"/>
          <p:nvPr/>
        </p:nvSpPr>
        <p:spPr>
          <a:xfrm>
            <a:off x="1757088" y="648629"/>
            <a:ext cx="35545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圣彼得堡涅夫斯基区第690号国家预算教育机构学校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750" y="537403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04" y="623319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62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099" y="651634"/>
            <a:ext cx="1236425" cy="108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719" y="574790"/>
            <a:ext cx="1236425" cy="1165637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2"/>
          <p:cNvSpPr txBox="1"/>
          <p:nvPr/>
        </p:nvSpPr>
        <p:spPr>
          <a:xfrm>
            <a:off x="1627622" y="3316029"/>
            <a:ext cx="36631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国际录像比赛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2"/>
          <p:cNvSpPr/>
          <p:nvPr/>
        </p:nvSpPr>
        <p:spPr>
          <a:xfrm>
            <a:off x="822572" y="2342783"/>
            <a:ext cx="5381097" cy="91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ru-RU" sz="5400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二</a:t>
            </a:r>
            <a:r>
              <a:rPr lang="ru-RU" sz="4898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学位文凭</a:t>
            </a:r>
            <a:endParaRPr sz="4898" b="0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2"/>
          <p:cNvSpPr txBox="1"/>
          <p:nvPr/>
        </p:nvSpPr>
        <p:spPr>
          <a:xfrm>
            <a:off x="1222528" y="3821014"/>
            <a:ext cx="4581187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张诺言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62"/>
          <p:cNvSpPr txBox="1"/>
          <p:nvPr/>
        </p:nvSpPr>
        <p:spPr>
          <a:xfrm>
            <a:off x="445099" y="5690232"/>
            <a:ext cx="6028242" cy="54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国家协调员                                                                                                            N.M.Pruss 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2"/>
          <p:cNvSpPr txBox="1"/>
          <p:nvPr/>
        </p:nvSpPr>
        <p:spPr>
          <a:xfrm>
            <a:off x="445099" y="6536827"/>
            <a:ext cx="6028242" cy="76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区域协调员                                                                                                          I.V.Krylova</a:t>
            </a: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俄罗斯联邦教科文组织联合学校网络</a:t>
            </a:r>
            <a:endParaRPr sz="145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7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0" name="Google Shape;680;p62"/>
          <p:cNvSpPr txBox="1"/>
          <p:nvPr/>
        </p:nvSpPr>
        <p:spPr>
          <a:xfrm>
            <a:off x="498999" y="7503443"/>
            <a:ext cx="6028242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第690号学校校长                                                                                            V.Y.Soloveva</a:t>
            </a:r>
            <a:endParaRPr sz="127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Google Shape;681;p62"/>
          <p:cNvSpPr txBox="1"/>
          <p:nvPr/>
        </p:nvSpPr>
        <p:spPr>
          <a:xfrm>
            <a:off x="2079965" y="9062628"/>
            <a:ext cx="3106783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圣彼得堡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Times New Roman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/>
          </a:p>
        </p:txBody>
      </p:sp>
      <p:sp>
        <p:nvSpPr>
          <p:cNvPr id="682" name="Google Shape;682;p62"/>
          <p:cNvSpPr txBox="1"/>
          <p:nvPr/>
        </p:nvSpPr>
        <p:spPr>
          <a:xfrm>
            <a:off x="592396" y="8397119"/>
            <a:ext cx="3356905" cy="2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0"/>
              <a:buFont typeface="Arial"/>
              <a:buNone/>
            </a:pPr>
            <a:r>
              <a:rPr lang="ru-RU" sz="127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第191号命令 日期2024年5月27日</a:t>
            </a:r>
            <a:endParaRPr sz="127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2"/>
          <p:cNvSpPr txBox="1"/>
          <p:nvPr/>
        </p:nvSpPr>
        <p:spPr>
          <a:xfrm>
            <a:off x="1757088" y="648629"/>
            <a:ext cx="35545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圣彼得堡涅夫斯基区第690号国家预算教育机构学校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2800" y="5359036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54" y="6178278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Тюдешева Арина Васильевна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63" name="Google Shape;263;p37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64" name="Google Shape;264;p37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65" name="Google Shape;265;p37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7-10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277" name="Google Shape;277;p38"/>
          <p:cNvSpPr txBox="1"/>
          <p:nvPr/>
        </p:nvSpPr>
        <p:spPr>
          <a:xfrm>
            <a:off x="1193098" y="3937790"/>
            <a:ext cx="4679047" cy="127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Якубович Екатерина Алексеевна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80" name="Google Shape;280;p38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82" name="Google Shape;282;p38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11-15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9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9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294" name="Google Shape;294;p39"/>
          <p:cNvSpPr txBox="1"/>
          <p:nvPr/>
        </p:nvSpPr>
        <p:spPr>
          <a:xfrm>
            <a:off x="1193098" y="3937790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Габсалямова Сафина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297" name="Google Shape;297;p39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299" name="Google Shape;299;p39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7-10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0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/>
          <p:nvPr/>
        </p:nvSpPr>
        <p:spPr>
          <a:xfrm>
            <a:off x="1767000" y="2842952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0"/>
          <p:cNvSpPr/>
          <p:nvPr/>
        </p:nvSpPr>
        <p:spPr>
          <a:xfrm>
            <a:off x="802302" y="1261807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311" name="Google Shape;311;p40"/>
          <p:cNvSpPr txBox="1"/>
          <p:nvPr/>
        </p:nvSpPr>
        <p:spPr>
          <a:xfrm>
            <a:off x="1193098" y="3937790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Петрочинина Дарина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14" name="Google Shape;314;p40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15" name="Google Shape;315;p40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16" name="Google Shape;316;p40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1876355" y="5284098"/>
            <a:ext cx="3347939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Возрастная группа: 7-10 лет 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1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1"/>
          <p:cNvSpPr txBox="1"/>
          <p:nvPr/>
        </p:nvSpPr>
        <p:spPr>
          <a:xfrm>
            <a:off x="1766997" y="3115611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802300" y="1463221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1210800" y="4403663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Широкова Дарья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31" name="Google Shape;331;p41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32" name="Google Shape;332;p41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33" name="Google Shape;333;p41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2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/>
          <p:nvPr/>
        </p:nvSpPr>
        <p:spPr>
          <a:xfrm>
            <a:off x="1766997" y="3115611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802300" y="1463221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1210800" y="4403663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Комиссар Андрей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2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2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47" name="Google Shape;347;p42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49" name="Google Shape;349;p42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42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3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60" y="293282"/>
            <a:ext cx="1262837" cy="11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5640" y="293282"/>
            <a:ext cx="1262837" cy="11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3"/>
          <p:cNvSpPr txBox="1"/>
          <p:nvPr/>
        </p:nvSpPr>
        <p:spPr>
          <a:xfrm>
            <a:off x="1766997" y="3115611"/>
            <a:ext cx="3741445" cy="4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Международного дистанционного конкурса видеороликов «Моя любимая книга»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802300" y="1463221"/>
            <a:ext cx="5496045" cy="153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2"/>
              <a:buFont typeface="Arial"/>
              <a:buNone/>
            </a:pPr>
            <a:r>
              <a:rPr lang="ru-RU" sz="5002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446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победителя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3"/>
              <a:buFont typeface="Arial"/>
              <a:buNone/>
            </a:pPr>
            <a:r>
              <a:rPr lang="ru-RU" sz="2223" b="0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I степени</a:t>
            </a:r>
            <a:endParaRPr/>
          </a:p>
        </p:txBody>
      </p:sp>
      <p:sp>
        <p:nvSpPr>
          <p:cNvPr id="360" name="Google Shape;360;p43"/>
          <p:cNvSpPr txBox="1"/>
          <p:nvPr/>
        </p:nvSpPr>
        <p:spPr>
          <a:xfrm>
            <a:off x="1210800" y="4403663"/>
            <a:ext cx="4679047" cy="78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Илюшкина Ульяна</a:t>
            </a:r>
            <a:endParaRPr sz="29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3"/>
          <p:cNvSpPr txBox="1"/>
          <p:nvPr/>
        </p:nvSpPr>
        <p:spPr>
          <a:xfrm>
            <a:off x="464575" y="619178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Национальный координатор                                                                            Н.М. Прусс</a:t>
            </a:r>
            <a:endParaRPr sz="1482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САШ ЮНЕСКО в РФ</a:t>
            </a:r>
            <a:endParaRPr sz="148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464575" y="6877028"/>
            <a:ext cx="6157012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/>
          </a:p>
        </p:txBody>
      </p:sp>
      <p:sp>
        <p:nvSpPr>
          <p:cNvPr id="363" name="Google Shape;363;p43"/>
          <p:cNvSpPr txBox="1"/>
          <p:nvPr/>
        </p:nvSpPr>
        <p:spPr>
          <a:xfrm>
            <a:off x="464575" y="7648719"/>
            <a:ext cx="6157012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/>
          </a:p>
        </p:txBody>
      </p:sp>
      <p:sp>
        <p:nvSpPr>
          <p:cNvPr id="364" name="Google Shape;364;p43"/>
          <p:cNvSpPr txBox="1"/>
          <p:nvPr/>
        </p:nvSpPr>
        <p:spPr>
          <a:xfrm>
            <a:off x="2051147" y="9304313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/>
          </a:p>
        </p:txBody>
      </p:sp>
      <p:sp>
        <p:nvSpPr>
          <p:cNvPr id="365" name="Google Shape;365;p43"/>
          <p:cNvSpPr txBox="1"/>
          <p:nvPr/>
        </p:nvSpPr>
        <p:spPr>
          <a:xfrm>
            <a:off x="464574" y="8336235"/>
            <a:ext cx="3173147" cy="29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Times New Roman"/>
              <a:buNone/>
            </a:pPr>
            <a:r>
              <a:rPr lang="ru-RU" sz="129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№191 от 27.05.2024</a:t>
            </a:r>
            <a:endParaRPr sz="1297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43"/>
          <p:cNvSpPr txBox="1"/>
          <p:nvPr/>
        </p:nvSpPr>
        <p:spPr>
          <a:xfrm>
            <a:off x="1644198" y="293282"/>
            <a:ext cx="3776851" cy="6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2"/>
              <a:buFont typeface="Arial"/>
              <a:buNone/>
            </a:pPr>
            <a:r>
              <a:rPr lang="ru-RU" sz="111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невского района Санкт-Петербурга</a:t>
            </a:r>
            <a:endParaRPr sz="11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875" y="5624411"/>
            <a:ext cx="1318574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4" y="6334524"/>
            <a:ext cx="1770892" cy="135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111" y="7180085"/>
            <a:ext cx="1331494" cy="1358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1636</Words>
  <Application>Microsoft Office PowerPoint</Application>
  <PresentationFormat>Лист A4 (210x297 мм)</PresentationFormat>
  <Paragraphs>400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1_Тема Office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 Волобуева</cp:lastModifiedBy>
  <cp:revision>2</cp:revision>
  <dcterms:modified xsi:type="dcterms:W3CDTF">2024-06-03T08:10:20Z</dcterms:modified>
</cp:coreProperties>
</file>