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3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0" r:id="rId24"/>
    <p:sldId id="278" r:id="rId25"/>
    <p:sldId id="279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Вертикальный заголовок и текст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 rot="5400000">
            <a:off x="-1839097" y="6570642"/>
            <a:ext cx="13178191" cy="127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 rot="5400000">
            <a:off x="-4448352" y="5350846"/>
            <a:ext cx="13178191" cy="3714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14680" lvl="0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29361" lvl="1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244041" lvl="2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658722" lvl="3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073402" lvl="4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488082" lvl="5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902763" lvl="6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317443" lvl="7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732124" lvl="8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342684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88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342634" y="9180991"/>
            <a:ext cx="2172731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>
              <a:solidFill>
                <a:srgbClr val="000000"/>
              </a:solidFill>
            </a:endParaRPr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4914203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829361"/>
            <a:fld id="{00000000-1234-1234-1234-123412341234}" type="slidenum">
              <a:rPr lang="ru-RU" kern="0" smtClean="0"/>
              <a:pPr defTabSz="829361"/>
              <a:t>‹#›</a:t>
            </a:fld>
            <a:endParaRPr lang="ru-RU" kern="0"/>
          </a:p>
        </p:txBody>
      </p:sp>
    </p:spTree>
    <p:extLst>
      <p:ext uri="{BB962C8B-B14F-4D97-AF65-F5344CB8AC3E}">
        <p14:creationId xmlns:p14="http://schemas.microsoft.com/office/powerpoint/2010/main" val="303816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>
            <a:off x="342684" y="397064"/>
            <a:ext cx="6172631" cy="165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>
            <a:off x="342684" y="2311793"/>
            <a:ext cx="6172631" cy="6536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14680" lvl="0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29361" lvl="1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244041" lvl="2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658722" lvl="3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073402" lvl="4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488082" lvl="5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902763" lvl="6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317443" lvl="7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732124" lvl="8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342684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88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342634" y="9180991"/>
            <a:ext cx="2172731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>
              <a:solidFill>
                <a:srgbClr val="000000"/>
              </a:solidFill>
            </a:endParaRPr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4914203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829361"/>
            <a:fld id="{00000000-1234-1234-1234-123412341234}" type="slidenum">
              <a:rPr lang="ru-RU" kern="0" smtClean="0"/>
              <a:pPr defTabSz="829361"/>
              <a:t>‹#›</a:t>
            </a:fld>
            <a:endParaRPr lang="ru-RU" kern="0"/>
          </a:p>
        </p:txBody>
      </p:sp>
    </p:spTree>
    <p:extLst>
      <p:ext uri="{BB962C8B-B14F-4D97-AF65-F5344CB8AC3E}">
        <p14:creationId xmlns:p14="http://schemas.microsoft.com/office/powerpoint/2010/main" val="239945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Вертикальный заголовок и текст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 rot="5400000">
            <a:off x="-1839097" y="6570642"/>
            <a:ext cx="13178191" cy="127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 rot="5400000">
            <a:off x="-4448352" y="5350846"/>
            <a:ext cx="13178191" cy="3714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14680" lvl="0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29361" lvl="1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244041" lvl="2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658722" lvl="3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073402" lvl="4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488082" lvl="5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902763" lvl="6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317443" lvl="7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732124" lvl="8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342684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88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342634" y="9180991"/>
            <a:ext cx="2172731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>
              <a:solidFill>
                <a:srgbClr val="000000"/>
              </a:solidFill>
            </a:endParaRPr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4914203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829361"/>
            <a:fld id="{00000000-1234-1234-1234-123412341234}" type="slidenum">
              <a:rPr lang="ru-RU" kern="0" smtClean="0"/>
              <a:pPr defTabSz="829361"/>
              <a:t>‹#›</a:t>
            </a:fld>
            <a:endParaRPr lang="ru-RU" kern="0"/>
          </a:p>
        </p:txBody>
      </p:sp>
    </p:spTree>
    <p:extLst>
      <p:ext uri="{BB962C8B-B14F-4D97-AF65-F5344CB8AC3E}">
        <p14:creationId xmlns:p14="http://schemas.microsoft.com/office/powerpoint/2010/main" val="1662901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Заголовок и вертикальный текст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42684" y="397064"/>
            <a:ext cx="6172631" cy="165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 rot="5400000">
            <a:off x="160579" y="2493898"/>
            <a:ext cx="6536842" cy="617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14680" lvl="0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29361" lvl="1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244041" lvl="2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658722" lvl="3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073402" lvl="4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488082" lvl="5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902763" lvl="6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317443" lvl="7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732124" lvl="8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342684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88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342634" y="9180991"/>
            <a:ext cx="2172731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>
              <a:solidFill>
                <a:srgbClr val="000000"/>
              </a:solidFill>
            </a:endParaRPr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914203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829361"/>
            <a:fld id="{00000000-1234-1234-1234-123412341234}" type="slidenum">
              <a:rPr lang="ru-RU" kern="0" smtClean="0"/>
              <a:pPr defTabSz="829361"/>
              <a:t>‹#›</a:t>
            </a:fld>
            <a:endParaRPr lang="ru-RU" kern="0"/>
          </a:p>
        </p:txBody>
      </p:sp>
    </p:spTree>
    <p:extLst>
      <p:ext uri="{BB962C8B-B14F-4D97-AF65-F5344CB8AC3E}">
        <p14:creationId xmlns:p14="http://schemas.microsoft.com/office/powerpoint/2010/main" val="778212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Рисунок с подписью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1344216" y="6934201"/>
            <a:ext cx="4114800" cy="818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1814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>
            <a:spLocks noGrp="1"/>
          </p:cNvSpPr>
          <p:nvPr>
            <p:ph type="pic" idx="2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  <a:noFill/>
          <a:ln>
            <a:noFill/>
          </a:ln>
        </p:spPr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1344216" y="7752822"/>
            <a:ext cx="4114800" cy="1162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14680" lvl="0" indent="-207340" algn="l">
              <a:lnSpc>
                <a:spcPct val="100000"/>
              </a:lnSpc>
              <a:spcBef>
                <a:spcPts val="254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270"/>
            </a:lvl1pPr>
            <a:lvl2pPr marL="829361" lvl="1" indent="-207340" algn="l">
              <a:lnSpc>
                <a:spcPct val="100000"/>
              </a:lnSpc>
              <a:spcBef>
                <a:spcPts val="218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088"/>
            </a:lvl2pPr>
            <a:lvl3pPr marL="1244041" lvl="2" indent="-207340" algn="l">
              <a:lnSpc>
                <a:spcPct val="100000"/>
              </a:lnSpc>
              <a:spcBef>
                <a:spcPts val="181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907"/>
            </a:lvl3pPr>
            <a:lvl4pPr marL="1658722" lvl="3" indent="-207340" algn="l">
              <a:lnSpc>
                <a:spcPct val="100000"/>
              </a:lnSpc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16"/>
            </a:lvl4pPr>
            <a:lvl5pPr marL="2073402" lvl="4" indent="-207340" algn="l">
              <a:lnSpc>
                <a:spcPct val="100000"/>
              </a:lnSpc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16"/>
            </a:lvl5pPr>
            <a:lvl6pPr marL="2488082" lvl="5" indent="-207340" algn="l">
              <a:lnSpc>
                <a:spcPct val="100000"/>
              </a:lnSpc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16"/>
            </a:lvl6pPr>
            <a:lvl7pPr marL="2902763" lvl="6" indent="-207340" algn="l">
              <a:lnSpc>
                <a:spcPct val="100000"/>
              </a:lnSpc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16"/>
            </a:lvl7pPr>
            <a:lvl8pPr marL="3317443" lvl="7" indent="-207340" algn="l">
              <a:lnSpc>
                <a:spcPct val="100000"/>
              </a:lnSpc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16"/>
            </a:lvl8pPr>
            <a:lvl9pPr marL="3732124" lvl="8" indent="-207340" algn="l">
              <a:lnSpc>
                <a:spcPct val="100000"/>
              </a:lnSpc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16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342684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88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342634" y="9180991"/>
            <a:ext cx="2172731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>
              <a:solidFill>
                <a:srgbClr val="000000"/>
              </a:solidFill>
            </a:endParaRPr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4914203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829361"/>
            <a:fld id="{00000000-1234-1234-1234-123412341234}" type="slidenum">
              <a:rPr lang="ru-RU" kern="0" smtClean="0"/>
              <a:pPr defTabSz="829361"/>
              <a:t>‹#›</a:t>
            </a:fld>
            <a:endParaRPr lang="ru-RU" kern="0"/>
          </a:p>
        </p:txBody>
      </p:sp>
    </p:spTree>
    <p:extLst>
      <p:ext uri="{BB962C8B-B14F-4D97-AF65-F5344CB8AC3E}">
        <p14:creationId xmlns:p14="http://schemas.microsoft.com/office/powerpoint/2010/main" val="2639179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Объект с подписью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342901" y="394406"/>
            <a:ext cx="2256234" cy="1678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1814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2681288" y="394406"/>
            <a:ext cx="3833812" cy="8454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14680" lvl="0" indent="-391643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2902"/>
            </a:lvl1pPr>
            <a:lvl2pPr marL="829361" lvl="1" indent="-368605" algn="l">
              <a:lnSpc>
                <a:spcPct val="100000"/>
              </a:lnSpc>
              <a:spcBef>
                <a:spcPts val="508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540"/>
            </a:lvl2pPr>
            <a:lvl3pPr marL="1244041" lvl="2" indent="-345567" algn="l">
              <a:lnSpc>
                <a:spcPct val="100000"/>
              </a:lnSpc>
              <a:spcBef>
                <a:spcPts val="43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177"/>
            </a:lvl3pPr>
            <a:lvl4pPr marL="1658722" lvl="3" indent="-322529" algn="l">
              <a:lnSpc>
                <a:spcPct val="10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814"/>
            </a:lvl4pPr>
            <a:lvl5pPr marL="2073402" lvl="4" indent="-322529" algn="l">
              <a:lnSpc>
                <a:spcPct val="10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1814"/>
            </a:lvl5pPr>
            <a:lvl6pPr marL="2488082" lvl="5" indent="-322529" algn="l">
              <a:lnSpc>
                <a:spcPct val="10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814"/>
            </a:lvl6pPr>
            <a:lvl7pPr marL="2902763" lvl="6" indent="-322529" algn="l">
              <a:lnSpc>
                <a:spcPct val="10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814"/>
            </a:lvl7pPr>
            <a:lvl8pPr marL="3317443" lvl="7" indent="-322529" algn="l">
              <a:lnSpc>
                <a:spcPct val="10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814"/>
            </a:lvl8pPr>
            <a:lvl9pPr marL="3732124" lvl="8" indent="-322529" algn="l">
              <a:lnSpc>
                <a:spcPct val="10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814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342901" y="2072923"/>
            <a:ext cx="2256234" cy="6775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14680" lvl="0" indent="-207340" algn="l">
              <a:lnSpc>
                <a:spcPct val="100000"/>
              </a:lnSpc>
              <a:spcBef>
                <a:spcPts val="254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270"/>
            </a:lvl1pPr>
            <a:lvl2pPr marL="829361" lvl="1" indent="-207340" algn="l">
              <a:lnSpc>
                <a:spcPct val="100000"/>
              </a:lnSpc>
              <a:spcBef>
                <a:spcPts val="218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088"/>
            </a:lvl2pPr>
            <a:lvl3pPr marL="1244041" lvl="2" indent="-207340" algn="l">
              <a:lnSpc>
                <a:spcPct val="100000"/>
              </a:lnSpc>
              <a:spcBef>
                <a:spcPts val="181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907"/>
            </a:lvl3pPr>
            <a:lvl4pPr marL="1658722" lvl="3" indent="-207340" algn="l">
              <a:lnSpc>
                <a:spcPct val="100000"/>
              </a:lnSpc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16"/>
            </a:lvl4pPr>
            <a:lvl5pPr marL="2073402" lvl="4" indent="-207340" algn="l">
              <a:lnSpc>
                <a:spcPct val="100000"/>
              </a:lnSpc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16"/>
            </a:lvl5pPr>
            <a:lvl6pPr marL="2488082" lvl="5" indent="-207340" algn="l">
              <a:lnSpc>
                <a:spcPct val="100000"/>
              </a:lnSpc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16"/>
            </a:lvl6pPr>
            <a:lvl7pPr marL="2902763" lvl="6" indent="-207340" algn="l">
              <a:lnSpc>
                <a:spcPct val="100000"/>
              </a:lnSpc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16"/>
            </a:lvl7pPr>
            <a:lvl8pPr marL="3317443" lvl="7" indent="-207340" algn="l">
              <a:lnSpc>
                <a:spcPct val="100000"/>
              </a:lnSpc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16"/>
            </a:lvl8pPr>
            <a:lvl9pPr marL="3732124" lvl="8" indent="-207340" algn="l">
              <a:lnSpc>
                <a:spcPct val="100000"/>
              </a:lnSpc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16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dt" idx="10"/>
          </p:nvPr>
        </p:nvSpPr>
        <p:spPr>
          <a:xfrm>
            <a:off x="342684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88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/>
          </a:p>
        </p:txBody>
      </p:sp>
      <p:sp>
        <p:nvSpPr>
          <p:cNvPr id="41" name="Google Shape;41;p7"/>
          <p:cNvSpPr txBox="1">
            <a:spLocks noGrp="1"/>
          </p:cNvSpPr>
          <p:nvPr>
            <p:ph type="ftr" idx="11"/>
          </p:nvPr>
        </p:nvSpPr>
        <p:spPr>
          <a:xfrm>
            <a:off x="2342634" y="9180991"/>
            <a:ext cx="2172731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>
              <a:solidFill>
                <a:srgbClr val="000000"/>
              </a:solidFill>
            </a:endParaRPr>
          </a:p>
        </p:txBody>
      </p:sp>
      <p:sp>
        <p:nvSpPr>
          <p:cNvPr id="42" name="Google Shape;42;p7"/>
          <p:cNvSpPr txBox="1">
            <a:spLocks noGrp="1"/>
          </p:cNvSpPr>
          <p:nvPr>
            <p:ph type="sldNum" idx="12"/>
          </p:nvPr>
        </p:nvSpPr>
        <p:spPr>
          <a:xfrm>
            <a:off x="4914203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829361"/>
            <a:fld id="{00000000-1234-1234-1234-123412341234}" type="slidenum">
              <a:rPr lang="ru-RU" kern="0" smtClean="0"/>
              <a:pPr defTabSz="829361"/>
              <a:t>‹#›</a:t>
            </a:fld>
            <a:endParaRPr lang="ru-RU" kern="0"/>
          </a:p>
        </p:txBody>
      </p:sp>
    </p:spTree>
    <p:extLst>
      <p:ext uri="{BB962C8B-B14F-4D97-AF65-F5344CB8AC3E}">
        <p14:creationId xmlns:p14="http://schemas.microsoft.com/office/powerpoint/2010/main" val="349299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Пустой слайд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dt" idx="10"/>
          </p:nvPr>
        </p:nvSpPr>
        <p:spPr>
          <a:xfrm>
            <a:off x="342684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88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/>
          </a:p>
        </p:txBody>
      </p:sp>
      <p:sp>
        <p:nvSpPr>
          <p:cNvPr id="45" name="Google Shape;45;p8"/>
          <p:cNvSpPr txBox="1">
            <a:spLocks noGrp="1"/>
          </p:cNvSpPr>
          <p:nvPr>
            <p:ph type="ftr" idx="11"/>
          </p:nvPr>
        </p:nvSpPr>
        <p:spPr>
          <a:xfrm>
            <a:off x="2342634" y="9180991"/>
            <a:ext cx="2172731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>
              <a:solidFill>
                <a:srgbClr val="000000"/>
              </a:solidFill>
            </a:endParaRPr>
          </a:p>
        </p:txBody>
      </p:sp>
      <p:sp>
        <p:nvSpPr>
          <p:cNvPr id="46" name="Google Shape;46;p8"/>
          <p:cNvSpPr txBox="1">
            <a:spLocks noGrp="1"/>
          </p:cNvSpPr>
          <p:nvPr>
            <p:ph type="sldNum" idx="12"/>
          </p:nvPr>
        </p:nvSpPr>
        <p:spPr>
          <a:xfrm>
            <a:off x="4914203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829361"/>
            <a:fld id="{00000000-1234-1234-1234-123412341234}" type="slidenum">
              <a:rPr lang="ru-RU" kern="0" smtClean="0"/>
              <a:pPr defTabSz="829361"/>
              <a:t>‹#›</a:t>
            </a:fld>
            <a:endParaRPr lang="ru-RU" kern="0"/>
          </a:p>
        </p:txBody>
      </p:sp>
    </p:spTree>
    <p:extLst>
      <p:ext uri="{BB962C8B-B14F-4D97-AF65-F5344CB8AC3E}">
        <p14:creationId xmlns:p14="http://schemas.microsoft.com/office/powerpoint/2010/main" val="2101518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Только заголовок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342684" y="397064"/>
            <a:ext cx="6172631" cy="165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dt" idx="10"/>
          </p:nvPr>
        </p:nvSpPr>
        <p:spPr>
          <a:xfrm>
            <a:off x="342684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88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/>
          </a:p>
        </p:txBody>
      </p:sp>
      <p:sp>
        <p:nvSpPr>
          <p:cNvPr id="50" name="Google Shape;50;p9"/>
          <p:cNvSpPr txBox="1">
            <a:spLocks noGrp="1"/>
          </p:cNvSpPr>
          <p:nvPr>
            <p:ph type="ftr" idx="11"/>
          </p:nvPr>
        </p:nvSpPr>
        <p:spPr>
          <a:xfrm>
            <a:off x="2342634" y="9180991"/>
            <a:ext cx="2172731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>
              <a:solidFill>
                <a:srgbClr val="000000"/>
              </a:solidFill>
            </a:endParaRPr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4914203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829361"/>
            <a:fld id="{00000000-1234-1234-1234-123412341234}" type="slidenum">
              <a:rPr lang="ru-RU" kern="0" smtClean="0"/>
              <a:pPr defTabSz="829361"/>
              <a:t>‹#›</a:t>
            </a:fld>
            <a:endParaRPr lang="ru-RU" kern="0"/>
          </a:p>
        </p:txBody>
      </p:sp>
    </p:spTree>
    <p:extLst>
      <p:ext uri="{BB962C8B-B14F-4D97-AF65-F5344CB8AC3E}">
        <p14:creationId xmlns:p14="http://schemas.microsoft.com/office/powerpoint/2010/main" val="1401115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Сравнение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14680" lvl="0" indent="-207340" algn="l">
              <a:lnSpc>
                <a:spcPct val="100000"/>
              </a:lnSpc>
              <a:spcBef>
                <a:spcPts val="435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177" b="1"/>
            </a:lvl1pPr>
            <a:lvl2pPr marL="829361" lvl="1" indent="-207340" algn="l">
              <a:lnSpc>
                <a:spcPct val="10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814" b="1"/>
            </a:lvl2pPr>
            <a:lvl3pPr marL="1244041" lvl="2" indent="-20734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633" b="1"/>
            </a:lvl3pPr>
            <a:lvl4pPr marL="1658722" lvl="3" indent="-207340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51" b="1"/>
            </a:lvl4pPr>
            <a:lvl5pPr marL="2073402" lvl="4" indent="-207340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51" b="1"/>
            </a:lvl5pPr>
            <a:lvl6pPr marL="2488082" lvl="5" indent="-207340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51" b="1"/>
            </a:lvl6pPr>
            <a:lvl7pPr marL="2902763" lvl="6" indent="-207340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51" b="1"/>
            </a:lvl7pPr>
            <a:lvl8pPr marL="3317443" lvl="7" indent="-207340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51" b="1"/>
            </a:lvl8pPr>
            <a:lvl9pPr marL="3732124" lvl="8" indent="-207340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51" b="1"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14680" lvl="0" indent="-345567" algn="l">
              <a:lnSpc>
                <a:spcPct val="100000"/>
              </a:lnSpc>
              <a:spcBef>
                <a:spcPts val="43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177"/>
            </a:lvl1pPr>
            <a:lvl2pPr marL="829361" lvl="1" indent="-322529" algn="l">
              <a:lnSpc>
                <a:spcPct val="10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814"/>
            </a:lvl2pPr>
            <a:lvl3pPr marL="1244041" lvl="2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633"/>
            </a:lvl3pPr>
            <a:lvl4pPr marL="1658722" lvl="3" indent="-299491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451"/>
            </a:lvl4pPr>
            <a:lvl5pPr marL="2073402" lvl="4" indent="-299491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451"/>
            </a:lvl5pPr>
            <a:lvl6pPr marL="2488082" lvl="5" indent="-299491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451"/>
            </a:lvl6pPr>
            <a:lvl7pPr marL="2902763" lvl="6" indent="-299491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451"/>
            </a:lvl7pPr>
            <a:lvl8pPr marL="3317443" lvl="7" indent="-299491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451"/>
            </a:lvl8pPr>
            <a:lvl9pPr marL="3732124" lvl="8" indent="-299491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451"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3"/>
          </p:nvPr>
        </p:nvSpPr>
        <p:spPr>
          <a:xfrm>
            <a:off x="3483770" y="2217386"/>
            <a:ext cx="3031331" cy="924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14680" lvl="0" indent="-207340" algn="l">
              <a:lnSpc>
                <a:spcPct val="100000"/>
              </a:lnSpc>
              <a:spcBef>
                <a:spcPts val="435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177" b="1"/>
            </a:lvl1pPr>
            <a:lvl2pPr marL="829361" lvl="1" indent="-207340" algn="l">
              <a:lnSpc>
                <a:spcPct val="10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814" b="1"/>
            </a:lvl2pPr>
            <a:lvl3pPr marL="1244041" lvl="2" indent="-20734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633" b="1"/>
            </a:lvl3pPr>
            <a:lvl4pPr marL="1658722" lvl="3" indent="-207340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51" b="1"/>
            </a:lvl4pPr>
            <a:lvl5pPr marL="2073402" lvl="4" indent="-207340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51" b="1"/>
            </a:lvl5pPr>
            <a:lvl6pPr marL="2488082" lvl="5" indent="-207340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51" b="1"/>
            </a:lvl6pPr>
            <a:lvl7pPr marL="2902763" lvl="6" indent="-207340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51" b="1"/>
            </a:lvl7pPr>
            <a:lvl8pPr marL="3317443" lvl="7" indent="-207340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51" b="1"/>
            </a:lvl8pPr>
            <a:lvl9pPr marL="3732124" lvl="8" indent="-207340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51" b="1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14680" lvl="0" indent="-345567" algn="l">
              <a:lnSpc>
                <a:spcPct val="100000"/>
              </a:lnSpc>
              <a:spcBef>
                <a:spcPts val="43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177"/>
            </a:lvl1pPr>
            <a:lvl2pPr marL="829361" lvl="1" indent="-322529" algn="l">
              <a:lnSpc>
                <a:spcPct val="10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814"/>
            </a:lvl2pPr>
            <a:lvl3pPr marL="1244041" lvl="2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633"/>
            </a:lvl3pPr>
            <a:lvl4pPr marL="1658722" lvl="3" indent="-299491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451"/>
            </a:lvl4pPr>
            <a:lvl5pPr marL="2073402" lvl="4" indent="-299491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451"/>
            </a:lvl5pPr>
            <a:lvl6pPr marL="2488082" lvl="5" indent="-299491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451"/>
            </a:lvl6pPr>
            <a:lvl7pPr marL="2902763" lvl="6" indent="-299491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451"/>
            </a:lvl7pPr>
            <a:lvl8pPr marL="3317443" lvl="7" indent="-299491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451"/>
            </a:lvl8pPr>
            <a:lvl9pPr marL="3732124" lvl="8" indent="-299491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451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342684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88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342634" y="9180991"/>
            <a:ext cx="2172731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>
              <a:solidFill>
                <a:srgbClr val="000000"/>
              </a:solidFill>
            </a:endParaRPr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4914203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829361"/>
            <a:fld id="{00000000-1234-1234-1234-123412341234}" type="slidenum">
              <a:rPr lang="ru-RU" kern="0" smtClean="0"/>
              <a:pPr defTabSz="829361"/>
              <a:t>‹#›</a:t>
            </a:fld>
            <a:endParaRPr lang="ru-RU" kern="0"/>
          </a:p>
        </p:txBody>
      </p:sp>
    </p:spTree>
    <p:extLst>
      <p:ext uri="{BB962C8B-B14F-4D97-AF65-F5344CB8AC3E}">
        <p14:creationId xmlns:p14="http://schemas.microsoft.com/office/powerpoint/2010/main" val="642500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Два объекта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342684" y="397064"/>
            <a:ext cx="6172631" cy="165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283370" y="3604684"/>
            <a:ext cx="2494359" cy="10192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14680" lvl="0" indent="-368605" algn="l">
              <a:lnSpc>
                <a:spcPct val="100000"/>
              </a:lnSpc>
              <a:spcBef>
                <a:spcPts val="508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540"/>
            </a:lvl1pPr>
            <a:lvl2pPr marL="829361" lvl="1" indent="-345567" algn="l">
              <a:lnSpc>
                <a:spcPct val="100000"/>
              </a:lnSpc>
              <a:spcBef>
                <a:spcPts val="435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177"/>
            </a:lvl2pPr>
            <a:lvl3pPr marL="1244041" lvl="2" indent="-322529" algn="l">
              <a:lnSpc>
                <a:spcPct val="10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814"/>
            </a:lvl3pPr>
            <a:lvl4pPr marL="1658722" lvl="3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633"/>
            </a:lvl4pPr>
            <a:lvl5pPr marL="2073402" lvl="4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633"/>
            </a:lvl5pPr>
            <a:lvl6pPr marL="2488082" lvl="5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633"/>
            </a:lvl6pPr>
            <a:lvl7pPr marL="2902763" lvl="6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633"/>
            </a:lvl7pPr>
            <a:lvl8pPr marL="3317443" lvl="7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633"/>
            </a:lvl8pPr>
            <a:lvl9pPr marL="3732124" lvl="8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633"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2"/>
          </p:nvPr>
        </p:nvSpPr>
        <p:spPr>
          <a:xfrm>
            <a:off x="2892028" y="3604684"/>
            <a:ext cx="2495550" cy="10192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14680" lvl="0" indent="-368605" algn="l">
              <a:lnSpc>
                <a:spcPct val="100000"/>
              </a:lnSpc>
              <a:spcBef>
                <a:spcPts val="508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540"/>
            </a:lvl1pPr>
            <a:lvl2pPr marL="829361" lvl="1" indent="-345567" algn="l">
              <a:lnSpc>
                <a:spcPct val="100000"/>
              </a:lnSpc>
              <a:spcBef>
                <a:spcPts val="435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177"/>
            </a:lvl2pPr>
            <a:lvl3pPr marL="1244041" lvl="2" indent="-322529" algn="l">
              <a:lnSpc>
                <a:spcPct val="10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814"/>
            </a:lvl3pPr>
            <a:lvl4pPr marL="1658722" lvl="3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633"/>
            </a:lvl4pPr>
            <a:lvl5pPr marL="2073402" lvl="4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633"/>
            </a:lvl5pPr>
            <a:lvl6pPr marL="2488082" lvl="5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633"/>
            </a:lvl6pPr>
            <a:lvl7pPr marL="2902763" lvl="6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633"/>
            </a:lvl7pPr>
            <a:lvl8pPr marL="3317443" lvl="7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633"/>
            </a:lvl8pPr>
            <a:lvl9pPr marL="3732124" lvl="8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633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342684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88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342634" y="9180991"/>
            <a:ext cx="2172731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>
              <a:solidFill>
                <a:srgbClr val="000000"/>
              </a:solidFill>
            </a:endParaRPr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4914203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829361"/>
            <a:fld id="{00000000-1234-1234-1234-123412341234}" type="slidenum">
              <a:rPr lang="ru-RU" kern="0" smtClean="0"/>
              <a:pPr defTabSz="829361"/>
              <a:t>‹#›</a:t>
            </a:fld>
            <a:endParaRPr lang="ru-RU" kern="0"/>
          </a:p>
        </p:txBody>
      </p:sp>
    </p:spTree>
    <p:extLst>
      <p:ext uri="{BB962C8B-B14F-4D97-AF65-F5344CB8AC3E}">
        <p14:creationId xmlns:p14="http://schemas.microsoft.com/office/powerpoint/2010/main" val="17446540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541734" y="6365522"/>
            <a:ext cx="5829300" cy="1967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3628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>
            <a:off x="541734" y="4198586"/>
            <a:ext cx="5829300" cy="2166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14680" lvl="0" indent="-207340" algn="l">
              <a:lnSpc>
                <a:spcPct val="100000"/>
              </a:lnSpc>
              <a:spcBef>
                <a:spcPts val="363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814">
                <a:solidFill>
                  <a:srgbClr val="888888"/>
                </a:solidFill>
              </a:defRPr>
            </a:lvl1pPr>
            <a:lvl2pPr marL="829361" lvl="1" indent="-20734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633">
                <a:solidFill>
                  <a:srgbClr val="888888"/>
                </a:solidFill>
              </a:defRPr>
            </a:lvl2pPr>
            <a:lvl3pPr marL="1244041" lvl="2" indent="-207340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451">
                <a:solidFill>
                  <a:srgbClr val="888888"/>
                </a:solidFill>
              </a:defRPr>
            </a:lvl3pPr>
            <a:lvl4pPr marL="1658722" lvl="3" indent="-207340" algn="l">
              <a:lnSpc>
                <a:spcPct val="100000"/>
              </a:lnSpc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270">
                <a:solidFill>
                  <a:srgbClr val="888888"/>
                </a:solidFill>
              </a:defRPr>
            </a:lvl4pPr>
            <a:lvl5pPr marL="2073402" lvl="4" indent="-207340" algn="l">
              <a:lnSpc>
                <a:spcPct val="100000"/>
              </a:lnSpc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270">
                <a:solidFill>
                  <a:srgbClr val="888888"/>
                </a:solidFill>
              </a:defRPr>
            </a:lvl5pPr>
            <a:lvl6pPr marL="2488082" lvl="5" indent="-207340" algn="l">
              <a:lnSpc>
                <a:spcPct val="100000"/>
              </a:lnSpc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270">
                <a:solidFill>
                  <a:srgbClr val="888888"/>
                </a:solidFill>
              </a:defRPr>
            </a:lvl6pPr>
            <a:lvl7pPr marL="2902763" lvl="6" indent="-207340" algn="l">
              <a:lnSpc>
                <a:spcPct val="100000"/>
              </a:lnSpc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270">
                <a:solidFill>
                  <a:srgbClr val="888888"/>
                </a:solidFill>
              </a:defRPr>
            </a:lvl7pPr>
            <a:lvl8pPr marL="3317443" lvl="7" indent="-207340" algn="l">
              <a:lnSpc>
                <a:spcPct val="100000"/>
              </a:lnSpc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270">
                <a:solidFill>
                  <a:srgbClr val="888888"/>
                </a:solidFill>
              </a:defRPr>
            </a:lvl8pPr>
            <a:lvl9pPr marL="3732124" lvl="8" indent="-207340" algn="l">
              <a:lnSpc>
                <a:spcPct val="100000"/>
              </a:lnSpc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27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342684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88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342634" y="9180991"/>
            <a:ext cx="2172731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>
              <a:solidFill>
                <a:srgbClr val="000000"/>
              </a:solidFill>
            </a:endParaRPr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4914203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829361"/>
            <a:fld id="{00000000-1234-1234-1234-123412341234}" type="slidenum">
              <a:rPr lang="ru-RU" kern="0" smtClean="0"/>
              <a:pPr defTabSz="829361"/>
              <a:t>‹#›</a:t>
            </a:fld>
            <a:endParaRPr lang="ru-RU" kern="0"/>
          </a:p>
        </p:txBody>
      </p:sp>
    </p:spTree>
    <p:extLst>
      <p:ext uri="{BB962C8B-B14F-4D97-AF65-F5344CB8AC3E}">
        <p14:creationId xmlns:p14="http://schemas.microsoft.com/office/powerpoint/2010/main" val="47635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Заголовок и вертикальный текст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42684" y="397064"/>
            <a:ext cx="6172631" cy="165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 rot="5400000">
            <a:off x="160579" y="2493898"/>
            <a:ext cx="6536842" cy="617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14680" lvl="0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29361" lvl="1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244041" lvl="2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658722" lvl="3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073402" lvl="4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488082" lvl="5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902763" lvl="6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317443" lvl="7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732124" lvl="8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342684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88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342634" y="9180991"/>
            <a:ext cx="2172731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>
              <a:solidFill>
                <a:srgbClr val="000000"/>
              </a:solidFill>
            </a:endParaRPr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914203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829361"/>
            <a:fld id="{00000000-1234-1234-1234-123412341234}" type="slidenum">
              <a:rPr lang="ru-RU" kern="0" smtClean="0"/>
              <a:pPr defTabSz="829361"/>
              <a:t>‹#›</a:t>
            </a:fld>
            <a:endParaRPr lang="ru-RU" kern="0"/>
          </a:p>
        </p:txBody>
      </p:sp>
    </p:spTree>
    <p:extLst>
      <p:ext uri="{BB962C8B-B14F-4D97-AF65-F5344CB8AC3E}">
        <p14:creationId xmlns:p14="http://schemas.microsoft.com/office/powerpoint/2010/main" val="31051619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>
            <a:off x="342684" y="397064"/>
            <a:ext cx="6172631" cy="165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>
            <a:off x="342684" y="2311793"/>
            <a:ext cx="6172631" cy="6536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14680" lvl="0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29361" lvl="1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244041" lvl="2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658722" lvl="3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073402" lvl="4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488082" lvl="5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902763" lvl="6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317443" lvl="7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732124" lvl="8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342684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88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342634" y="9180991"/>
            <a:ext cx="2172731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>
              <a:solidFill>
                <a:srgbClr val="000000"/>
              </a:solidFill>
            </a:endParaRPr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4914203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829361"/>
            <a:fld id="{00000000-1234-1234-1234-123412341234}" type="slidenum">
              <a:rPr lang="ru-RU" kern="0" smtClean="0"/>
              <a:pPr defTabSz="829361"/>
              <a:t>‹#›</a:t>
            </a:fld>
            <a:endParaRPr lang="ru-RU" kern="0"/>
          </a:p>
        </p:txBody>
      </p:sp>
    </p:spTree>
    <p:extLst>
      <p:ext uri="{BB962C8B-B14F-4D97-AF65-F5344CB8AC3E}">
        <p14:creationId xmlns:p14="http://schemas.microsoft.com/office/powerpoint/2010/main" val="53459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Рисунок с подписью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1344216" y="6934201"/>
            <a:ext cx="4114800" cy="818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1814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>
            <a:spLocks noGrp="1"/>
          </p:cNvSpPr>
          <p:nvPr>
            <p:ph type="pic" idx="2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  <a:noFill/>
          <a:ln>
            <a:noFill/>
          </a:ln>
        </p:spPr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1344216" y="7752822"/>
            <a:ext cx="4114800" cy="1162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14680" lvl="0" indent="-207340" algn="l">
              <a:lnSpc>
                <a:spcPct val="100000"/>
              </a:lnSpc>
              <a:spcBef>
                <a:spcPts val="254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270"/>
            </a:lvl1pPr>
            <a:lvl2pPr marL="829361" lvl="1" indent="-207340" algn="l">
              <a:lnSpc>
                <a:spcPct val="100000"/>
              </a:lnSpc>
              <a:spcBef>
                <a:spcPts val="218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088"/>
            </a:lvl2pPr>
            <a:lvl3pPr marL="1244041" lvl="2" indent="-207340" algn="l">
              <a:lnSpc>
                <a:spcPct val="100000"/>
              </a:lnSpc>
              <a:spcBef>
                <a:spcPts val="181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907"/>
            </a:lvl3pPr>
            <a:lvl4pPr marL="1658722" lvl="3" indent="-207340" algn="l">
              <a:lnSpc>
                <a:spcPct val="100000"/>
              </a:lnSpc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16"/>
            </a:lvl4pPr>
            <a:lvl5pPr marL="2073402" lvl="4" indent="-207340" algn="l">
              <a:lnSpc>
                <a:spcPct val="100000"/>
              </a:lnSpc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16"/>
            </a:lvl5pPr>
            <a:lvl6pPr marL="2488082" lvl="5" indent="-207340" algn="l">
              <a:lnSpc>
                <a:spcPct val="100000"/>
              </a:lnSpc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16"/>
            </a:lvl6pPr>
            <a:lvl7pPr marL="2902763" lvl="6" indent="-207340" algn="l">
              <a:lnSpc>
                <a:spcPct val="100000"/>
              </a:lnSpc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16"/>
            </a:lvl7pPr>
            <a:lvl8pPr marL="3317443" lvl="7" indent="-207340" algn="l">
              <a:lnSpc>
                <a:spcPct val="100000"/>
              </a:lnSpc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16"/>
            </a:lvl8pPr>
            <a:lvl9pPr marL="3732124" lvl="8" indent="-207340" algn="l">
              <a:lnSpc>
                <a:spcPct val="100000"/>
              </a:lnSpc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16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342684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88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342634" y="9180991"/>
            <a:ext cx="2172731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>
              <a:solidFill>
                <a:srgbClr val="000000"/>
              </a:solidFill>
            </a:endParaRPr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4914203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829361"/>
            <a:fld id="{00000000-1234-1234-1234-123412341234}" type="slidenum">
              <a:rPr lang="ru-RU" kern="0" smtClean="0"/>
              <a:pPr defTabSz="829361"/>
              <a:t>‹#›</a:t>
            </a:fld>
            <a:endParaRPr lang="ru-RU" kern="0"/>
          </a:p>
        </p:txBody>
      </p:sp>
    </p:spTree>
    <p:extLst>
      <p:ext uri="{BB962C8B-B14F-4D97-AF65-F5344CB8AC3E}">
        <p14:creationId xmlns:p14="http://schemas.microsoft.com/office/powerpoint/2010/main" val="338066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Объект с подписью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342901" y="394406"/>
            <a:ext cx="2256234" cy="1678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1814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2681288" y="394406"/>
            <a:ext cx="3833812" cy="8454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14680" lvl="0" indent="-391643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2902"/>
            </a:lvl1pPr>
            <a:lvl2pPr marL="829361" lvl="1" indent="-368605" algn="l">
              <a:lnSpc>
                <a:spcPct val="100000"/>
              </a:lnSpc>
              <a:spcBef>
                <a:spcPts val="508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540"/>
            </a:lvl2pPr>
            <a:lvl3pPr marL="1244041" lvl="2" indent="-345567" algn="l">
              <a:lnSpc>
                <a:spcPct val="100000"/>
              </a:lnSpc>
              <a:spcBef>
                <a:spcPts val="43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177"/>
            </a:lvl3pPr>
            <a:lvl4pPr marL="1658722" lvl="3" indent="-322529" algn="l">
              <a:lnSpc>
                <a:spcPct val="10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814"/>
            </a:lvl4pPr>
            <a:lvl5pPr marL="2073402" lvl="4" indent="-322529" algn="l">
              <a:lnSpc>
                <a:spcPct val="10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1814"/>
            </a:lvl5pPr>
            <a:lvl6pPr marL="2488082" lvl="5" indent="-322529" algn="l">
              <a:lnSpc>
                <a:spcPct val="10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814"/>
            </a:lvl6pPr>
            <a:lvl7pPr marL="2902763" lvl="6" indent="-322529" algn="l">
              <a:lnSpc>
                <a:spcPct val="10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814"/>
            </a:lvl7pPr>
            <a:lvl8pPr marL="3317443" lvl="7" indent="-322529" algn="l">
              <a:lnSpc>
                <a:spcPct val="10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814"/>
            </a:lvl8pPr>
            <a:lvl9pPr marL="3732124" lvl="8" indent="-322529" algn="l">
              <a:lnSpc>
                <a:spcPct val="10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814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342901" y="2072923"/>
            <a:ext cx="2256234" cy="6775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14680" lvl="0" indent="-207340" algn="l">
              <a:lnSpc>
                <a:spcPct val="100000"/>
              </a:lnSpc>
              <a:spcBef>
                <a:spcPts val="254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270"/>
            </a:lvl1pPr>
            <a:lvl2pPr marL="829361" lvl="1" indent="-207340" algn="l">
              <a:lnSpc>
                <a:spcPct val="100000"/>
              </a:lnSpc>
              <a:spcBef>
                <a:spcPts val="218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088"/>
            </a:lvl2pPr>
            <a:lvl3pPr marL="1244041" lvl="2" indent="-207340" algn="l">
              <a:lnSpc>
                <a:spcPct val="100000"/>
              </a:lnSpc>
              <a:spcBef>
                <a:spcPts val="181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907"/>
            </a:lvl3pPr>
            <a:lvl4pPr marL="1658722" lvl="3" indent="-207340" algn="l">
              <a:lnSpc>
                <a:spcPct val="100000"/>
              </a:lnSpc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16"/>
            </a:lvl4pPr>
            <a:lvl5pPr marL="2073402" lvl="4" indent="-207340" algn="l">
              <a:lnSpc>
                <a:spcPct val="100000"/>
              </a:lnSpc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16"/>
            </a:lvl5pPr>
            <a:lvl6pPr marL="2488082" lvl="5" indent="-207340" algn="l">
              <a:lnSpc>
                <a:spcPct val="100000"/>
              </a:lnSpc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16"/>
            </a:lvl6pPr>
            <a:lvl7pPr marL="2902763" lvl="6" indent="-207340" algn="l">
              <a:lnSpc>
                <a:spcPct val="100000"/>
              </a:lnSpc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16"/>
            </a:lvl7pPr>
            <a:lvl8pPr marL="3317443" lvl="7" indent="-207340" algn="l">
              <a:lnSpc>
                <a:spcPct val="100000"/>
              </a:lnSpc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16"/>
            </a:lvl8pPr>
            <a:lvl9pPr marL="3732124" lvl="8" indent="-207340" algn="l">
              <a:lnSpc>
                <a:spcPct val="100000"/>
              </a:lnSpc>
              <a:spcBef>
                <a:spcPts val="1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16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dt" idx="10"/>
          </p:nvPr>
        </p:nvSpPr>
        <p:spPr>
          <a:xfrm>
            <a:off x="342684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88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/>
          </a:p>
        </p:txBody>
      </p:sp>
      <p:sp>
        <p:nvSpPr>
          <p:cNvPr id="41" name="Google Shape;41;p7"/>
          <p:cNvSpPr txBox="1">
            <a:spLocks noGrp="1"/>
          </p:cNvSpPr>
          <p:nvPr>
            <p:ph type="ftr" idx="11"/>
          </p:nvPr>
        </p:nvSpPr>
        <p:spPr>
          <a:xfrm>
            <a:off x="2342634" y="9180991"/>
            <a:ext cx="2172731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>
              <a:solidFill>
                <a:srgbClr val="000000"/>
              </a:solidFill>
            </a:endParaRPr>
          </a:p>
        </p:txBody>
      </p:sp>
      <p:sp>
        <p:nvSpPr>
          <p:cNvPr id="42" name="Google Shape;42;p7"/>
          <p:cNvSpPr txBox="1">
            <a:spLocks noGrp="1"/>
          </p:cNvSpPr>
          <p:nvPr>
            <p:ph type="sldNum" idx="12"/>
          </p:nvPr>
        </p:nvSpPr>
        <p:spPr>
          <a:xfrm>
            <a:off x="4914203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829361"/>
            <a:fld id="{00000000-1234-1234-1234-123412341234}" type="slidenum">
              <a:rPr lang="ru-RU" kern="0" smtClean="0"/>
              <a:pPr defTabSz="829361"/>
              <a:t>‹#›</a:t>
            </a:fld>
            <a:endParaRPr lang="ru-RU" kern="0"/>
          </a:p>
        </p:txBody>
      </p:sp>
    </p:spTree>
    <p:extLst>
      <p:ext uri="{BB962C8B-B14F-4D97-AF65-F5344CB8AC3E}">
        <p14:creationId xmlns:p14="http://schemas.microsoft.com/office/powerpoint/2010/main" val="9368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Пустой слайд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dt" idx="10"/>
          </p:nvPr>
        </p:nvSpPr>
        <p:spPr>
          <a:xfrm>
            <a:off x="342684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88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/>
          </a:p>
        </p:txBody>
      </p:sp>
      <p:sp>
        <p:nvSpPr>
          <p:cNvPr id="45" name="Google Shape;45;p8"/>
          <p:cNvSpPr txBox="1">
            <a:spLocks noGrp="1"/>
          </p:cNvSpPr>
          <p:nvPr>
            <p:ph type="ftr" idx="11"/>
          </p:nvPr>
        </p:nvSpPr>
        <p:spPr>
          <a:xfrm>
            <a:off x="2342634" y="9180991"/>
            <a:ext cx="2172731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>
              <a:solidFill>
                <a:srgbClr val="000000"/>
              </a:solidFill>
            </a:endParaRPr>
          </a:p>
        </p:txBody>
      </p:sp>
      <p:sp>
        <p:nvSpPr>
          <p:cNvPr id="46" name="Google Shape;46;p8"/>
          <p:cNvSpPr txBox="1">
            <a:spLocks noGrp="1"/>
          </p:cNvSpPr>
          <p:nvPr>
            <p:ph type="sldNum" idx="12"/>
          </p:nvPr>
        </p:nvSpPr>
        <p:spPr>
          <a:xfrm>
            <a:off x="4914203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829361"/>
            <a:fld id="{00000000-1234-1234-1234-123412341234}" type="slidenum">
              <a:rPr lang="ru-RU" kern="0" smtClean="0"/>
              <a:pPr defTabSz="829361"/>
              <a:t>‹#›</a:t>
            </a:fld>
            <a:endParaRPr lang="ru-RU" kern="0"/>
          </a:p>
        </p:txBody>
      </p:sp>
    </p:spTree>
    <p:extLst>
      <p:ext uri="{BB962C8B-B14F-4D97-AF65-F5344CB8AC3E}">
        <p14:creationId xmlns:p14="http://schemas.microsoft.com/office/powerpoint/2010/main" val="102171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Только заголовок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342684" y="397064"/>
            <a:ext cx="6172631" cy="165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dt" idx="10"/>
          </p:nvPr>
        </p:nvSpPr>
        <p:spPr>
          <a:xfrm>
            <a:off x="342684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88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/>
          </a:p>
        </p:txBody>
      </p:sp>
      <p:sp>
        <p:nvSpPr>
          <p:cNvPr id="50" name="Google Shape;50;p9"/>
          <p:cNvSpPr txBox="1">
            <a:spLocks noGrp="1"/>
          </p:cNvSpPr>
          <p:nvPr>
            <p:ph type="ftr" idx="11"/>
          </p:nvPr>
        </p:nvSpPr>
        <p:spPr>
          <a:xfrm>
            <a:off x="2342634" y="9180991"/>
            <a:ext cx="2172731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>
              <a:solidFill>
                <a:srgbClr val="000000"/>
              </a:solidFill>
            </a:endParaRPr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4914203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829361"/>
            <a:fld id="{00000000-1234-1234-1234-123412341234}" type="slidenum">
              <a:rPr lang="ru-RU" kern="0" smtClean="0"/>
              <a:pPr defTabSz="829361"/>
              <a:t>‹#›</a:t>
            </a:fld>
            <a:endParaRPr lang="ru-RU" kern="0"/>
          </a:p>
        </p:txBody>
      </p:sp>
    </p:spTree>
    <p:extLst>
      <p:ext uri="{BB962C8B-B14F-4D97-AF65-F5344CB8AC3E}">
        <p14:creationId xmlns:p14="http://schemas.microsoft.com/office/powerpoint/2010/main" val="236287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Сравнение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14680" lvl="0" indent="-207340" algn="l">
              <a:lnSpc>
                <a:spcPct val="100000"/>
              </a:lnSpc>
              <a:spcBef>
                <a:spcPts val="435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177" b="1"/>
            </a:lvl1pPr>
            <a:lvl2pPr marL="829361" lvl="1" indent="-207340" algn="l">
              <a:lnSpc>
                <a:spcPct val="10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814" b="1"/>
            </a:lvl2pPr>
            <a:lvl3pPr marL="1244041" lvl="2" indent="-20734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633" b="1"/>
            </a:lvl3pPr>
            <a:lvl4pPr marL="1658722" lvl="3" indent="-207340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51" b="1"/>
            </a:lvl4pPr>
            <a:lvl5pPr marL="2073402" lvl="4" indent="-207340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51" b="1"/>
            </a:lvl5pPr>
            <a:lvl6pPr marL="2488082" lvl="5" indent="-207340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51" b="1"/>
            </a:lvl6pPr>
            <a:lvl7pPr marL="2902763" lvl="6" indent="-207340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51" b="1"/>
            </a:lvl7pPr>
            <a:lvl8pPr marL="3317443" lvl="7" indent="-207340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51" b="1"/>
            </a:lvl8pPr>
            <a:lvl9pPr marL="3732124" lvl="8" indent="-207340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51" b="1"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14680" lvl="0" indent="-345567" algn="l">
              <a:lnSpc>
                <a:spcPct val="100000"/>
              </a:lnSpc>
              <a:spcBef>
                <a:spcPts val="43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177"/>
            </a:lvl1pPr>
            <a:lvl2pPr marL="829361" lvl="1" indent="-322529" algn="l">
              <a:lnSpc>
                <a:spcPct val="10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814"/>
            </a:lvl2pPr>
            <a:lvl3pPr marL="1244041" lvl="2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633"/>
            </a:lvl3pPr>
            <a:lvl4pPr marL="1658722" lvl="3" indent="-299491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451"/>
            </a:lvl4pPr>
            <a:lvl5pPr marL="2073402" lvl="4" indent="-299491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451"/>
            </a:lvl5pPr>
            <a:lvl6pPr marL="2488082" lvl="5" indent="-299491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451"/>
            </a:lvl6pPr>
            <a:lvl7pPr marL="2902763" lvl="6" indent="-299491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451"/>
            </a:lvl7pPr>
            <a:lvl8pPr marL="3317443" lvl="7" indent="-299491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451"/>
            </a:lvl8pPr>
            <a:lvl9pPr marL="3732124" lvl="8" indent="-299491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451"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3"/>
          </p:nvPr>
        </p:nvSpPr>
        <p:spPr>
          <a:xfrm>
            <a:off x="3483770" y="2217386"/>
            <a:ext cx="3031331" cy="924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14680" lvl="0" indent="-207340" algn="l">
              <a:lnSpc>
                <a:spcPct val="100000"/>
              </a:lnSpc>
              <a:spcBef>
                <a:spcPts val="435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177" b="1"/>
            </a:lvl1pPr>
            <a:lvl2pPr marL="829361" lvl="1" indent="-207340" algn="l">
              <a:lnSpc>
                <a:spcPct val="10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814" b="1"/>
            </a:lvl2pPr>
            <a:lvl3pPr marL="1244041" lvl="2" indent="-20734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633" b="1"/>
            </a:lvl3pPr>
            <a:lvl4pPr marL="1658722" lvl="3" indent="-207340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51" b="1"/>
            </a:lvl4pPr>
            <a:lvl5pPr marL="2073402" lvl="4" indent="-207340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51" b="1"/>
            </a:lvl5pPr>
            <a:lvl6pPr marL="2488082" lvl="5" indent="-207340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51" b="1"/>
            </a:lvl6pPr>
            <a:lvl7pPr marL="2902763" lvl="6" indent="-207340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51" b="1"/>
            </a:lvl7pPr>
            <a:lvl8pPr marL="3317443" lvl="7" indent="-207340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51" b="1"/>
            </a:lvl8pPr>
            <a:lvl9pPr marL="3732124" lvl="8" indent="-207340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451" b="1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14680" lvl="0" indent="-345567" algn="l">
              <a:lnSpc>
                <a:spcPct val="100000"/>
              </a:lnSpc>
              <a:spcBef>
                <a:spcPts val="43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177"/>
            </a:lvl1pPr>
            <a:lvl2pPr marL="829361" lvl="1" indent="-322529" algn="l">
              <a:lnSpc>
                <a:spcPct val="10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814"/>
            </a:lvl2pPr>
            <a:lvl3pPr marL="1244041" lvl="2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633"/>
            </a:lvl3pPr>
            <a:lvl4pPr marL="1658722" lvl="3" indent="-299491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451"/>
            </a:lvl4pPr>
            <a:lvl5pPr marL="2073402" lvl="4" indent="-299491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451"/>
            </a:lvl5pPr>
            <a:lvl6pPr marL="2488082" lvl="5" indent="-299491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451"/>
            </a:lvl6pPr>
            <a:lvl7pPr marL="2902763" lvl="6" indent="-299491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451"/>
            </a:lvl7pPr>
            <a:lvl8pPr marL="3317443" lvl="7" indent="-299491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451"/>
            </a:lvl8pPr>
            <a:lvl9pPr marL="3732124" lvl="8" indent="-299491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451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342684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88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342634" y="9180991"/>
            <a:ext cx="2172731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>
              <a:solidFill>
                <a:srgbClr val="000000"/>
              </a:solidFill>
            </a:endParaRPr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4914203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829361"/>
            <a:fld id="{00000000-1234-1234-1234-123412341234}" type="slidenum">
              <a:rPr lang="ru-RU" kern="0" smtClean="0"/>
              <a:pPr defTabSz="829361"/>
              <a:t>‹#›</a:t>
            </a:fld>
            <a:endParaRPr lang="ru-RU" kern="0"/>
          </a:p>
        </p:txBody>
      </p:sp>
    </p:spTree>
    <p:extLst>
      <p:ext uri="{BB962C8B-B14F-4D97-AF65-F5344CB8AC3E}">
        <p14:creationId xmlns:p14="http://schemas.microsoft.com/office/powerpoint/2010/main" val="165441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Два объекта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342684" y="397064"/>
            <a:ext cx="6172631" cy="165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283370" y="3604684"/>
            <a:ext cx="2494359" cy="10192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14680" lvl="0" indent="-368605" algn="l">
              <a:lnSpc>
                <a:spcPct val="100000"/>
              </a:lnSpc>
              <a:spcBef>
                <a:spcPts val="508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540"/>
            </a:lvl1pPr>
            <a:lvl2pPr marL="829361" lvl="1" indent="-345567" algn="l">
              <a:lnSpc>
                <a:spcPct val="100000"/>
              </a:lnSpc>
              <a:spcBef>
                <a:spcPts val="435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177"/>
            </a:lvl2pPr>
            <a:lvl3pPr marL="1244041" lvl="2" indent="-322529" algn="l">
              <a:lnSpc>
                <a:spcPct val="10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814"/>
            </a:lvl3pPr>
            <a:lvl4pPr marL="1658722" lvl="3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633"/>
            </a:lvl4pPr>
            <a:lvl5pPr marL="2073402" lvl="4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633"/>
            </a:lvl5pPr>
            <a:lvl6pPr marL="2488082" lvl="5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633"/>
            </a:lvl6pPr>
            <a:lvl7pPr marL="2902763" lvl="6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633"/>
            </a:lvl7pPr>
            <a:lvl8pPr marL="3317443" lvl="7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633"/>
            </a:lvl8pPr>
            <a:lvl9pPr marL="3732124" lvl="8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633"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2"/>
          </p:nvPr>
        </p:nvSpPr>
        <p:spPr>
          <a:xfrm>
            <a:off x="2892028" y="3604684"/>
            <a:ext cx="2495550" cy="10192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14680" lvl="0" indent="-368605" algn="l">
              <a:lnSpc>
                <a:spcPct val="100000"/>
              </a:lnSpc>
              <a:spcBef>
                <a:spcPts val="508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540"/>
            </a:lvl1pPr>
            <a:lvl2pPr marL="829361" lvl="1" indent="-345567" algn="l">
              <a:lnSpc>
                <a:spcPct val="100000"/>
              </a:lnSpc>
              <a:spcBef>
                <a:spcPts val="435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177"/>
            </a:lvl2pPr>
            <a:lvl3pPr marL="1244041" lvl="2" indent="-322529" algn="l">
              <a:lnSpc>
                <a:spcPct val="10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814"/>
            </a:lvl3pPr>
            <a:lvl4pPr marL="1658722" lvl="3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633"/>
            </a:lvl4pPr>
            <a:lvl5pPr marL="2073402" lvl="4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633"/>
            </a:lvl5pPr>
            <a:lvl6pPr marL="2488082" lvl="5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633"/>
            </a:lvl6pPr>
            <a:lvl7pPr marL="2902763" lvl="6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633"/>
            </a:lvl7pPr>
            <a:lvl8pPr marL="3317443" lvl="7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633"/>
            </a:lvl8pPr>
            <a:lvl9pPr marL="3732124" lvl="8" indent="-31101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633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342684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88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342634" y="9180991"/>
            <a:ext cx="2172731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>
              <a:solidFill>
                <a:srgbClr val="000000"/>
              </a:solidFill>
            </a:endParaRPr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4914203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829361"/>
            <a:fld id="{00000000-1234-1234-1234-123412341234}" type="slidenum">
              <a:rPr lang="ru-RU" kern="0" smtClean="0"/>
              <a:pPr defTabSz="829361"/>
              <a:t>‹#›</a:t>
            </a:fld>
            <a:endParaRPr lang="ru-RU" kern="0"/>
          </a:p>
        </p:txBody>
      </p:sp>
    </p:spTree>
    <p:extLst>
      <p:ext uri="{BB962C8B-B14F-4D97-AF65-F5344CB8AC3E}">
        <p14:creationId xmlns:p14="http://schemas.microsoft.com/office/powerpoint/2010/main" val="1330729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541734" y="6365522"/>
            <a:ext cx="5829300" cy="1967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3628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>
            <a:off x="541734" y="4198586"/>
            <a:ext cx="5829300" cy="2166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14680" lvl="0" indent="-207340" algn="l">
              <a:lnSpc>
                <a:spcPct val="100000"/>
              </a:lnSpc>
              <a:spcBef>
                <a:spcPts val="363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814">
                <a:solidFill>
                  <a:srgbClr val="888888"/>
                </a:solidFill>
              </a:defRPr>
            </a:lvl1pPr>
            <a:lvl2pPr marL="829361" lvl="1" indent="-207340" algn="l">
              <a:lnSpc>
                <a:spcPct val="100000"/>
              </a:lnSpc>
              <a:spcBef>
                <a:spcPts val="327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633">
                <a:solidFill>
                  <a:srgbClr val="888888"/>
                </a:solidFill>
              </a:defRPr>
            </a:lvl2pPr>
            <a:lvl3pPr marL="1244041" lvl="2" indent="-207340" algn="l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451">
                <a:solidFill>
                  <a:srgbClr val="888888"/>
                </a:solidFill>
              </a:defRPr>
            </a:lvl3pPr>
            <a:lvl4pPr marL="1658722" lvl="3" indent="-207340" algn="l">
              <a:lnSpc>
                <a:spcPct val="100000"/>
              </a:lnSpc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270">
                <a:solidFill>
                  <a:srgbClr val="888888"/>
                </a:solidFill>
              </a:defRPr>
            </a:lvl4pPr>
            <a:lvl5pPr marL="2073402" lvl="4" indent="-207340" algn="l">
              <a:lnSpc>
                <a:spcPct val="100000"/>
              </a:lnSpc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270">
                <a:solidFill>
                  <a:srgbClr val="888888"/>
                </a:solidFill>
              </a:defRPr>
            </a:lvl5pPr>
            <a:lvl6pPr marL="2488082" lvl="5" indent="-207340" algn="l">
              <a:lnSpc>
                <a:spcPct val="100000"/>
              </a:lnSpc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270">
                <a:solidFill>
                  <a:srgbClr val="888888"/>
                </a:solidFill>
              </a:defRPr>
            </a:lvl6pPr>
            <a:lvl7pPr marL="2902763" lvl="6" indent="-207340" algn="l">
              <a:lnSpc>
                <a:spcPct val="100000"/>
              </a:lnSpc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270">
                <a:solidFill>
                  <a:srgbClr val="888888"/>
                </a:solidFill>
              </a:defRPr>
            </a:lvl7pPr>
            <a:lvl8pPr marL="3317443" lvl="7" indent="-207340" algn="l">
              <a:lnSpc>
                <a:spcPct val="100000"/>
              </a:lnSpc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270">
                <a:solidFill>
                  <a:srgbClr val="888888"/>
                </a:solidFill>
              </a:defRPr>
            </a:lvl8pPr>
            <a:lvl9pPr marL="3732124" lvl="8" indent="-207340" algn="l">
              <a:lnSpc>
                <a:spcPct val="100000"/>
              </a:lnSpc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27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342684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88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342634" y="9180991"/>
            <a:ext cx="2172731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defTabSz="829361"/>
            <a:endParaRPr lang="ru-RU" kern="0">
              <a:solidFill>
                <a:srgbClr val="000000"/>
              </a:solidFill>
            </a:endParaRPr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4914203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829361"/>
            <a:fld id="{00000000-1234-1234-1234-123412341234}" type="slidenum">
              <a:rPr lang="ru-RU" kern="0" smtClean="0"/>
              <a:pPr defTabSz="829361"/>
              <a:t>‹#›</a:t>
            </a:fld>
            <a:endParaRPr lang="ru-RU" kern="0"/>
          </a:p>
        </p:txBody>
      </p:sp>
    </p:spTree>
    <p:extLst>
      <p:ext uri="{BB962C8B-B14F-4D97-AF65-F5344CB8AC3E}">
        <p14:creationId xmlns:p14="http://schemas.microsoft.com/office/powerpoint/2010/main" val="394220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342684" y="397064"/>
            <a:ext cx="6172631" cy="165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342684" y="2311793"/>
            <a:ext cx="6172631" cy="6536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342684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829361"/>
            <a:endParaRPr lang="ru-RU" kern="0"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342634" y="9180991"/>
            <a:ext cx="2172731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829361"/>
            <a:endParaRPr lang="ru-RU" kern="0">
              <a:solidFill>
                <a:srgbClr val="000000"/>
              </a:solidFill>
            </a:endParaRPr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4914203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829361"/>
            <a:fld id="{00000000-1234-1234-1234-123412341234}" type="slidenum">
              <a:rPr lang="ru-RU" kern="0" smtClean="0"/>
              <a:pPr defTabSz="829361"/>
              <a:t>‹#›</a:t>
            </a:fld>
            <a:endParaRPr lang="ru-RU" sz="127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559077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342684" y="397064"/>
            <a:ext cx="6172631" cy="165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342684" y="2311793"/>
            <a:ext cx="6172631" cy="6536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342684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829361"/>
            <a:endParaRPr lang="ru-RU" kern="0"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342634" y="9180991"/>
            <a:ext cx="2172731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829361"/>
            <a:endParaRPr lang="ru-RU" kern="0">
              <a:solidFill>
                <a:srgbClr val="000000"/>
              </a:solidFill>
            </a:endParaRPr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4914203" y="9180991"/>
            <a:ext cx="1601112" cy="527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088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829361"/>
            <a:fld id="{00000000-1234-1234-1234-123412341234}" type="slidenum">
              <a:rPr lang="ru-RU" kern="0" smtClean="0"/>
              <a:pPr defTabSz="829361"/>
              <a:t>‹#›</a:t>
            </a:fld>
            <a:endParaRPr lang="ru-RU" sz="127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297346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8857" y="342992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29361">
              <a:buClr>
                <a:srgbClr val="000000"/>
              </a:buClr>
              <a:defRPr/>
            </a:pPr>
            <a:r>
              <a:rPr lang="ru-RU" sz="127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Регионального турнира по биологии </a:t>
            </a:r>
          </a:p>
          <a:p>
            <a:pPr algn="ctr" defTabSz="829361">
              <a:buClr>
                <a:srgbClr val="000000"/>
              </a:buClr>
              <a:defRPr/>
            </a:pPr>
            <a:r>
              <a:rPr lang="ru-RU" sz="127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«Умники и умницы»</a:t>
            </a:r>
            <a:endParaRPr lang="ru-RU" sz="127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0146" y="1426380"/>
            <a:ext cx="5381097" cy="1954066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algn="ctr" defTabSz="829361">
              <a:buClr>
                <a:srgbClr val="000000"/>
              </a:buClr>
              <a:defRPr/>
            </a:pPr>
            <a:r>
              <a:rPr lang="ru-RU" sz="4898" kern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/>
                <a:cs typeface="Arial"/>
                <a:sym typeface="Arial"/>
              </a:rPr>
              <a:t>ГРАМОТА</a:t>
            </a:r>
          </a:p>
          <a:p>
            <a:pPr algn="ctr" defTabSz="829361">
              <a:buClr>
                <a:srgbClr val="000000"/>
              </a:buClr>
              <a:defRPr/>
            </a:pPr>
            <a:r>
              <a:rPr lang="ru-RU" sz="3628" kern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/>
                <a:cs typeface="Arial"/>
                <a:sym typeface="Arial"/>
              </a:rPr>
              <a:t>за подготовку победителя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22528" y="4098269"/>
            <a:ext cx="4581187" cy="734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29361">
              <a:buClr>
                <a:srgbClr val="000000"/>
              </a:buClr>
              <a:defRPr/>
            </a:pPr>
            <a:r>
              <a:rPr lang="ru-RU" sz="127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Вручается</a:t>
            </a:r>
          </a:p>
          <a:p>
            <a:pPr algn="ctr" defTabSz="829361">
              <a:buClr>
                <a:srgbClr val="000000"/>
              </a:buClr>
              <a:defRPr/>
            </a:pPr>
            <a:r>
              <a:rPr lang="ru-RU" sz="2902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_____________________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9361">
              <a:lnSpc>
                <a:spcPct val="115000"/>
              </a:lnSpc>
              <a:buClr>
                <a:srgbClr val="000000"/>
              </a:buClr>
              <a:buSzPts val="1400"/>
              <a:defRPr/>
            </a:pPr>
            <a:r>
              <a:rPr lang="ru-RU" sz="1270" kern="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defTabSz="829361">
              <a:lnSpc>
                <a:spcPct val="115000"/>
              </a:lnSpc>
              <a:buClr>
                <a:srgbClr val="000000"/>
              </a:buClr>
              <a:buSzPts val="1400"/>
              <a:defRPr/>
            </a:pPr>
            <a:r>
              <a:rPr lang="ru-RU" sz="1270" kern="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9361">
              <a:buClr>
                <a:srgbClr val="000000"/>
              </a:buClr>
              <a:defRPr/>
            </a:pPr>
            <a:r>
              <a:rPr lang="ru-RU" sz="127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29361">
              <a:buClr>
                <a:srgbClr val="000000"/>
              </a:buClr>
              <a:defRPr/>
            </a:pPr>
            <a:r>
              <a:rPr lang="ru-RU" sz="127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395532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9361">
              <a:buClr>
                <a:srgbClr val="000000"/>
              </a:buClr>
              <a:defRPr/>
            </a:pPr>
            <a:r>
              <a:rPr lang="ru-RU" sz="127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Приказ №</a:t>
            </a:r>
            <a:r>
              <a:rPr lang="ru-RU" sz="127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190 </a:t>
            </a:r>
            <a:r>
              <a:rPr lang="ru-RU" sz="127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от </a:t>
            </a:r>
            <a:r>
              <a:rPr lang="ru-RU" sz="127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27.05.2024</a:t>
            </a:r>
            <a:endParaRPr lang="ru-RU" sz="127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29361">
              <a:buClr>
                <a:srgbClr val="000000"/>
              </a:buClr>
            </a:pPr>
            <a:r>
              <a:rPr lang="ru-RU" sz="1088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003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39" y="1339005"/>
            <a:ext cx="5381097" cy="1507534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Диплом</a:t>
            </a:r>
            <a:r>
              <a:rPr kumimoji="0" lang="ru-RU" sz="4354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победителя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I </a:t>
            </a: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степени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9861" y="3959022"/>
            <a:ext cx="4581187" cy="185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Награждается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Мисник Оксана Антоновна </a:t>
            </a:r>
            <a:endParaRPr lang="ru-RU" sz="3200" kern="1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ctr" defTabSz="829361">
              <a:buClr>
                <a:srgbClr val="000000"/>
              </a:buClr>
            </a:pPr>
            <a:endParaRPr lang="ru-RU" sz="1270" dirty="0" smtClean="0"/>
          </a:p>
          <a:p>
            <a:pPr lvl="0" algn="ctr" defTabSz="829361">
              <a:buClr>
                <a:srgbClr val="000000"/>
              </a:buClr>
            </a:pPr>
            <a:r>
              <a:rPr lang="ru-RU" sz="1270" dirty="0" smtClean="0"/>
              <a:t>ГБОУ </a:t>
            </a:r>
            <a:r>
              <a:rPr lang="ru-RU" sz="1270" dirty="0"/>
              <a:t>Средняя общеобразовательная школа № 411 Гармония с углубленным изучением английского языка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918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39" y="1339005"/>
            <a:ext cx="5381097" cy="1507534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Диплом</a:t>
            </a:r>
            <a:r>
              <a:rPr kumimoji="0" lang="ru-RU" sz="4354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победителя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I </a:t>
            </a: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степени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9861" y="4067162"/>
            <a:ext cx="4581187" cy="1703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Награждается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Царькова Александра Егоровна</a:t>
            </a:r>
            <a:endParaRPr kumimoji="0" lang="ru-RU" sz="127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0" algn="ctr" defTabSz="829361">
              <a:buClr>
                <a:srgbClr val="000000"/>
              </a:buClr>
            </a:pPr>
            <a:endParaRPr lang="ru-RU" sz="1400" kern="1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ctr" defTabSz="829361">
              <a:buClr>
                <a:srgbClr val="000000"/>
              </a:buClr>
            </a:pPr>
            <a:r>
              <a:rPr lang="ru-RU" sz="14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ГБОУ </a:t>
            </a:r>
            <a:r>
              <a:rPr lang="ru-RU" sz="14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Гимназия № 49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274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39" y="1339005"/>
            <a:ext cx="5381097" cy="1507534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Диплом</a:t>
            </a:r>
            <a:r>
              <a:rPr kumimoji="0" lang="ru-RU" sz="4354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победителя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I </a:t>
            </a: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степени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9861" y="4067162"/>
            <a:ext cx="4581187" cy="185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Награждается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Ануфриков</a:t>
            </a:r>
            <a:r>
              <a:rPr lang="ru-RU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Сергей Юрьевич </a:t>
            </a:r>
            <a:endParaRPr kumimoji="0" lang="ru-RU" sz="127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0" algn="ctr" defTabSz="829361">
              <a:buClr>
                <a:srgbClr val="000000"/>
              </a:buClr>
            </a:pPr>
            <a:endParaRPr lang="ru-RU" sz="1270" dirty="0" smtClean="0">
              <a:solidFill>
                <a:srgbClr val="000000"/>
              </a:solidFill>
            </a:endParaRPr>
          </a:p>
          <a:p>
            <a:pPr lvl="0" algn="ctr" defTabSz="829361">
              <a:buClr>
                <a:srgbClr val="000000"/>
              </a:buClr>
            </a:pPr>
            <a:r>
              <a:rPr lang="ru-RU" sz="1270" dirty="0" smtClean="0">
                <a:solidFill>
                  <a:srgbClr val="000000"/>
                </a:solidFill>
              </a:rPr>
              <a:t>ГБОУ </a:t>
            </a:r>
            <a:r>
              <a:rPr lang="ru-RU" sz="1270" dirty="0">
                <a:solidFill>
                  <a:srgbClr val="000000"/>
                </a:solidFill>
              </a:rPr>
              <a:t>Средняя общеобразовательная школа № 411 Гармония с углубленным изучением английского языка</a:t>
            </a:r>
            <a:endParaRPr lang="ru-RU" sz="127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497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39" y="1339005"/>
            <a:ext cx="5381097" cy="1507534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Диплом</a:t>
            </a:r>
            <a:r>
              <a:rPr kumimoji="0" lang="ru-RU" sz="4354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победителя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I </a:t>
            </a: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степени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9861" y="4067162"/>
            <a:ext cx="4581187" cy="1703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Награждается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Миролюбская Милана Игоревна</a:t>
            </a:r>
            <a:endParaRPr kumimoji="0" lang="ru-RU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ru-RU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4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ГБОУ </a:t>
            </a:r>
            <a:r>
              <a:rPr kumimoji="0" lang="ru-RU" sz="1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Гимназия № 49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946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39" y="1339005"/>
            <a:ext cx="5381097" cy="1507534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Диплом</a:t>
            </a:r>
            <a:r>
              <a:rPr kumimoji="0" lang="ru-RU" sz="4354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победителя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177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II </a:t>
            </a: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степени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9861" y="4067162"/>
            <a:ext cx="4581187" cy="1703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Награждается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Попович Жозефина Денисовна </a:t>
            </a:r>
            <a:endParaRPr kumimoji="0" lang="ru-RU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4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ГБОУ </a:t>
            </a:r>
            <a:r>
              <a:rPr lang="ru-RU" sz="14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школа №690 Невского района Санкт-Петербурга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134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39" y="1339005"/>
            <a:ext cx="5381097" cy="1507534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Диплом</a:t>
            </a:r>
            <a:r>
              <a:rPr kumimoji="0" lang="ru-RU" sz="4354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победителя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177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II </a:t>
            </a: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степени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9861" y="4067162"/>
            <a:ext cx="4581187" cy="1703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Награждается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Ворошилов Александр Сергеевич </a:t>
            </a:r>
            <a:endParaRPr kumimoji="0" lang="en-US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ru-RU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lvl="0" algn="ctr" defTabSz="829361">
              <a:buClr>
                <a:srgbClr val="000000"/>
              </a:buClr>
            </a:pPr>
            <a:r>
              <a:rPr lang="ru-RU" sz="14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МОБУ "</a:t>
            </a:r>
            <a:r>
              <a:rPr lang="ru-RU" sz="14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Кудровская</a:t>
            </a:r>
            <a:r>
              <a:rPr lang="ru-RU" sz="14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СОШ № 3"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158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39" y="1339005"/>
            <a:ext cx="5381097" cy="1507534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Диплом</a:t>
            </a:r>
            <a:r>
              <a:rPr kumimoji="0" lang="ru-RU" sz="4354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победителя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177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II </a:t>
            </a: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степени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9861" y="4067162"/>
            <a:ext cx="4581187" cy="1918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Награждается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Капустина Елизавета Алексеевна </a:t>
            </a:r>
            <a:endParaRPr kumimoji="0" lang="ru-RU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ru-RU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lvl="0" algn="ctr" defTabSz="829361">
              <a:buClr>
                <a:srgbClr val="000000"/>
              </a:buClr>
            </a:pPr>
            <a:r>
              <a:rPr lang="ru-RU" sz="14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ГБОУ Средняя общеобразовательная школа № 411 Гармония с углубленным изучением английского языка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981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39" y="1339005"/>
            <a:ext cx="5381097" cy="1507534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Диплом</a:t>
            </a:r>
            <a:r>
              <a:rPr kumimoji="0" lang="ru-RU" sz="4354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победителя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177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II </a:t>
            </a: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степени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9861" y="4067162"/>
            <a:ext cx="4581187" cy="1918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Награждается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Метелица Ульяна Константиновна </a:t>
            </a:r>
            <a:endParaRPr kumimoji="0" lang="ru-RU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ru-RU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4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ГБОУ </a:t>
            </a:r>
            <a:r>
              <a:rPr kumimoji="0" lang="ru-RU" sz="1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Средняя общеобразовательная школа № 411 Гармония с углубленным изучением английского языка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2420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39" y="1339005"/>
            <a:ext cx="5381097" cy="1507534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Диплом</a:t>
            </a:r>
            <a:r>
              <a:rPr kumimoji="0" lang="ru-RU" sz="4354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победителя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177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II </a:t>
            </a: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степени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9861" y="4067162"/>
            <a:ext cx="4581187" cy="211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Награждается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Шемякова</a:t>
            </a:r>
            <a:r>
              <a:rPr lang="ru-RU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Мария Михайловна </a:t>
            </a:r>
            <a:endParaRPr kumimoji="0" lang="ru-RU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ru-RU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lvl="0" algn="ctr">
              <a:defRPr/>
            </a:pPr>
            <a:r>
              <a:rPr lang="ru-RU" sz="14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ГБОУ лицей </a:t>
            </a:r>
            <a:r>
              <a:rPr lang="ru-RU" sz="14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№179 </a:t>
            </a:r>
            <a:r>
              <a:rPr lang="ru-RU" sz="14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Калининского района Санкт-Петербурга</a:t>
            </a:r>
            <a:endParaRPr lang="ru-RU" sz="1600" kern="1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defTabSz="829361">
              <a:buClr>
                <a:srgbClr val="000000"/>
              </a:buClr>
            </a:pP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989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39" y="1339005"/>
            <a:ext cx="5381097" cy="1507534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Диплом</a:t>
            </a:r>
            <a:r>
              <a:rPr kumimoji="0" lang="ru-RU" sz="4354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победителя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177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II </a:t>
            </a: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степени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9861" y="4067162"/>
            <a:ext cx="4581187" cy="1918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Награждается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Колосов Максим Алексеевич </a:t>
            </a:r>
            <a:endParaRPr kumimoji="0" lang="ru-RU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ru-RU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4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ГБОУ </a:t>
            </a:r>
            <a:r>
              <a:rPr kumimoji="0" lang="ru-RU" sz="1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Средняя общеобразовательная школа № 411 Гармония с углубленным изучением английского языка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32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829361">
              <a:buClr>
                <a:srgbClr val="000000"/>
              </a:buClr>
              <a:defRPr/>
            </a:pPr>
            <a:r>
              <a:rPr lang="ru-RU" sz="1270" kern="0" dirty="0">
                <a:solidFill>
                  <a:srgbClr val="000000"/>
                </a:solidFill>
                <a:cs typeface="Arial"/>
                <a:sym typeface="Arial"/>
              </a:rPr>
              <a:t>Регионального турнира по биологии </a:t>
            </a:r>
          </a:p>
          <a:p>
            <a:pPr lvl="0" algn="ctr" defTabSz="829361">
              <a:buClr>
                <a:srgbClr val="000000"/>
              </a:buClr>
              <a:defRPr/>
            </a:pPr>
            <a:r>
              <a:rPr lang="ru-RU" sz="1270" kern="0" dirty="0">
                <a:solidFill>
                  <a:srgbClr val="000000"/>
                </a:solidFill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39" y="1339005"/>
            <a:ext cx="5381097" cy="1507534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algn="ctr" defTabSz="829361">
              <a:buClr>
                <a:srgbClr val="000000"/>
              </a:buClr>
              <a:defRPr/>
            </a:pPr>
            <a:r>
              <a:rPr lang="ru-RU" sz="4898" kern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/>
                <a:cs typeface="Arial"/>
                <a:sym typeface="Arial"/>
              </a:rPr>
              <a:t>Диплом</a:t>
            </a:r>
            <a:r>
              <a:rPr lang="ru-RU" sz="4354" kern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/>
                <a:cs typeface="Arial"/>
                <a:sym typeface="Arial"/>
              </a:rPr>
              <a:t> </a:t>
            </a:r>
          </a:p>
          <a:p>
            <a:pPr algn="ctr" defTabSz="829361">
              <a:buClr>
                <a:srgbClr val="000000"/>
              </a:buClr>
              <a:defRPr/>
            </a:pPr>
            <a:r>
              <a:rPr lang="ru-RU" sz="2177" kern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/>
                <a:cs typeface="Arial"/>
                <a:sym typeface="Arial"/>
              </a:rPr>
              <a:t>победителя</a:t>
            </a:r>
          </a:p>
          <a:p>
            <a:pPr algn="ctr" defTabSz="829361">
              <a:buClr>
                <a:srgbClr val="000000"/>
              </a:buClr>
              <a:defRPr/>
            </a:pPr>
            <a:r>
              <a:rPr lang="en-US" sz="2177" kern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/>
                <a:cs typeface="Arial"/>
                <a:sym typeface="Arial"/>
              </a:rPr>
              <a:t>I </a:t>
            </a:r>
            <a:r>
              <a:rPr lang="ru-RU" sz="2177" kern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/>
                <a:cs typeface="Arial"/>
                <a:sym typeface="Arial"/>
              </a:rPr>
              <a:t>степени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9861" y="3959022"/>
            <a:ext cx="4581187" cy="2110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29361">
              <a:buClr>
                <a:srgbClr val="000000"/>
              </a:buClr>
            </a:pPr>
            <a:r>
              <a:rPr lang="ru-RU" sz="127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Награждается</a:t>
            </a:r>
          </a:p>
          <a:p>
            <a:pPr algn="ctr" defTabSz="829361">
              <a:buClr>
                <a:srgbClr val="000000"/>
              </a:buClr>
            </a:pPr>
            <a:r>
              <a:rPr lang="ru-RU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Тетерук Анна </a:t>
            </a:r>
            <a:r>
              <a:rPr lang="ru-RU" sz="32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Викторовна</a:t>
            </a:r>
          </a:p>
          <a:p>
            <a:pPr lvl="0" algn="ctr" defTabSz="829361">
              <a:buClr>
                <a:srgbClr val="000000"/>
              </a:buClr>
            </a:pPr>
            <a:endParaRPr lang="ru-RU" sz="1270" kern="0" dirty="0" smtClean="0">
              <a:solidFill>
                <a:srgbClr val="000000"/>
              </a:solidFill>
              <a:cs typeface="Arial"/>
              <a:sym typeface="Arial"/>
            </a:endParaRPr>
          </a:p>
          <a:p>
            <a:pPr lvl="0" algn="ctr" defTabSz="829361">
              <a:buClr>
                <a:srgbClr val="000000"/>
              </a:buClr>
            </a:pPr>
            <a:r>
              <a:rPr lang="ru-RU" sz="1270" kern="0" dirty="0" smtClean="0">
                <a:solidFill>
                  <a:srgbClr val="000000"/>
                </a:solidFill>
                <a:cs typeface="Arial"/>
                <a:sym typeface="Arial"/>
              </a:rPr>
              <a:t>ГБОУ </a:t>
            </a:r>
            <a:r>
              <a:rPr lang="ru-RU" sz="1270" kern="0" dirty="0">
                <a:solidFill>
                  <a:srgbClr val="000000"/>
                </a:solidFill>
                <a:cs typeface="Arial"/>
                <a:sym typeface="Arial"/>
              </a:rPr>
              <a:t>школа №690 Невского района Санкт-Петербурга</a:t>
            </a:r>
          </a:p>
          <a:p>
            <a:pPr algn="ctr" defTabSz="829361">
              <a:buClr>
                <a:srgbClr val="000000"/>
              </a:buClr>
            </a:pPr>
            <a:endParaRPr lang="ru-RU" sz="2902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9361">
              <a:lnSpc>
                <a:spcPct val="115000"/>
              </a:lnSpc>
              <a:buClr>
                <a:srgbClr val="000000"/>
              </a:buClr>
              <a:buSzPts val="1400"/>
            </a:pPr>
            <a:r>
              <a:rPr lang="ru-RU" sz="1270" kern="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defTabSz="829361">
              <a:lnSpc>
                <a:spcPct val="115000"/>
              </a:lnSpc>
              <a:buClr>
                <a:srgbClr val="000000"/>
              </a:buClr>
              <a:buSzPts val="1400"/>
            </a:pPr>
            <a:r>
              <a:rPr lang="ru-RU" sz="1270" kern="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9361">
              <a:buClr>
                <a:srgbClr val="000000"/>
              </a:buClr>
            </a:pPr>
            <a:r>
              <a:rPr lang="ru-RU" sz="127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29361">
              <a:buClr>
                <a:srgbClr val="000000"/>
              </a:buClr>
            </a:pPr>
            <a:r>
              <a:rPr lang="ru-RU" sz="127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9361">
              <a:buClr>
                <a:srgbClr val="000000"/>
              </a:buClr>
              <a:defRPr/>
            </a:pPr>
            <a:r>
              <a:rPr lang="ru-RU" sz="127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Приказ №</a:t>
            </a:r>
            <a:r>
              <a:rPr lang="ru-RU" sz="127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190 </a:t>
            </a:r>
            <a:r>
              <a:rPr lang="ru-RU" sz="127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от </a:t>
            </a:r>
            <a:r>
              <a:rPr lang="ru-RU" sz="127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27.05.2024</a:t>
            </a:r>
            <a:endParaRPr lang="ru-RU" sz="127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29361">
              <a:buClr>
                <a:srgbClr val="000000"/>
              </a:buClr>
            </a:pPr>
            <a:r>
              <a:rPr lang="ru-RU" sz="1088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19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39" y="1339005"/>
            <a:ext cx="5381097" cy="1507534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Диплом</a:t>
            </a:r>
            <a:r>
              <a:rPr kumimoji="0" lang="ru-RU" sz="4354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победителя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177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II </a:t>
            </a: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степени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9861" y="4067162"/>
            <a:ext cx="4581187" cy="1703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Награждается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Носкова Анастасия Дмитриевна </a:t>
            </a:r>
            <a:endParaRPr kumimoji="0" lang="ru-RU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ru-RU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lvl="0" algn="ctr" defTabSz="829361">
              <a:buClr>
                <a:srgbClr val="000000"/>
              </a:buClr>
            </a:pPr>
            <a:r>
              <a:rPr lang="ru-RU" sz="14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ГБОУ школа </a:t>
            </a:r>
            <a:r>
              <a:rPr lang="ru-RU" sz="14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№ 645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902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39" y="1339005"/>
            <a:ext cx="5381097" cy="1507534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Диплом</a:t>
            </a:r>
            <a:r>
              <a:rPr kumimoji="0" lang="ru-RU" sz="4354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победителя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177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II </a:t>
            </a: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степени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9861" y="4067162"/>
            <a:ext cx="4581187" cy="1918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Награждается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Немеляйнен Анастасия Николаевна </a:t>
            </a:r>
            <a:endParaRPr kumimoji="0" lang="ru-RU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ru-RU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lvl="0" algn="ctr">
              <a:spcAft>
                <a:spcPts val="0"/>
              </a:spcAft>
            </a:pPr>
            <a:r>
              <a:rPr kumimoji="0" lang="ru-RU" sz="14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ГБОУ</a:t>
            </a:r>
            <a:r>
              <a:rPr kumimoji="0" lang="ru-RU" sz="1400" b="0" i="0" u="none" strike="noStrike" kern="1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lang="ru-RU" sz="14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лицей </a:t>
            </a:r>
            <a:r>
              <a:rPr lang="ru-RU" sz="14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№179 Калининского района Санкт-Петербурга</a:t>
            </a:r>
            <a:endParaRPr lang="ru-RU" sz="1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364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39" y="1339005"/>
            <a:ext cx="5381097" cy="1507534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Диплом</a:t>
            </a:r>
            <a:r>
              <a:rPr kumimoji="0" lang="ru-RU" sz="4354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победителя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177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II </a:t>
            </a: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степени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9861" y="4067162"/>
            <a:ext cx="4581187" cy="1918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Награждается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Широкова Виктория Евгеньевна</a:t>
            </a:r>
            <a:endParaRPr kumimoji="0" lang="ru-RU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ГБОУ </a:t>
            </a:r>
            <a:r>
              <a:rPr kumimoji="0" lang="ru-RU" sz="14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лицей </a:t>
            </a:r>
            <a:r>
              <a:rPr kumimoji="0" lang="ru-RU" sz="1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№179 Калининского района Санкт-Петербурга</a:t>
            </a:r>
            <a:endParaRPr kumimoji="0" lang="ru-RU" sz="16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8099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39" y="1339005"/>
            <a:ext cx="5381097" cy="1507534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Диплом</a:t>
            </a:r>
            <a:r>
              <a:rPr kumimoji="0" lang="ru-RU" sz="4354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победителя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177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II </a:t>
            </a: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степени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9861" y="4067162"/>
            <a:ext cx="4581187" cy="1211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Награждается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Яров Юрий Олегович </a:t>
            </a:r>
            <a:endParaRPr kumimoji="0" lang="ru-RU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ru-RU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4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ГБОУ школа </a:t>
            </a:r>
            <a:r>
              <a:rPr kumimoji="0" lang="ru-RU" sz="1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№ 645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6671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39" y="1339005"/>
            <a:ext cx="5381097" cy="1507534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Диплом</a:t>
            </a:r>
            <a:r>
              <a:rPr kumimoji="0" lang="ru-RU" sz="4354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победителя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177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II </a:t>
            </a: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степени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9861" y="4067162"/>
            <a:ext cx="4581187" cy="1918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Награждается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Князюков Денис Александрович</a:t>
            </a:r>
            <a:endParaRPr kumimoji="0" lang="ru-RU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ru-RU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lvl="0" algn="ctr">
              <a:defRPr/>
            </a:pPr>
            <a:r>
              <a:rPr lang="ru-RU" sz="14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ГБОУ </a:t>
            </a:r>
            <a:r>
              <a:rPr lang="ru-RU" sz="14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лицей №179 Калининского района Санкт-Петербурга</a:t>
            </a:r>
            <a:endParaRPr lang="ru-RU" sz="1600" kern="1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0757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39" y="1339005"/>
            <a:ext cx="5381097" cy="1507534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Диплом</a:t>
            </a:r>
            <a:r>
              <a:rPr kumimoji="0" lang="ru-RU" sz="4354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победителя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177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III </a:t>
            </a: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степени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9861" y="4067162"/>
            <a:ext cx="4581187" cy="1703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Награждается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Цыбиков Ярослав Владимирович </a:t>
            </a:r>
            <a:endParaRPr kumimoji="0" lang="ru-RU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ГБОУ </a:t>
            </a:r>
            <a:r>
              <a:rPr lang="ru-RU" sz="14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школа №690 Невского </a:t>
            </a:r>
            <a:r>
              <a:rPr kumimoji="0" lang="ru-RU" sz="14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района </a:t>
            </a:r>
            <a:r>
              <a:rPr kumimoji="0" lang="ru-RU" sz="1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Санкт-Петербурга</a:t>
            </a:r>
            <a:endParaRPr kumimoji="0" lang="ru-RU" sz="16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8621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39" y="1339005"/>
            <a:ext cx="5381097" cy="1507534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Диплом</a:t>
            </a:r>
            <a:r>
              <a:rPr kumimoji="0" lang="ru-RU" sz="4354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победителя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177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III </a:t>
            </a: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степени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9861" y="4067162"/>
            <a:ext cx="4581187" cy="18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Награждается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Захарова Анастасия Алексеевна </a:t>
            </a:r>
            <a:endParaRPr kumimoji="0" lang="en-US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lvl="0" algn="ctr" defTabSz="829361">
              <a:buClr>
                <a:srgbClr val="000000"/>
              </a:buClr>
            </a:pPr>
            <a:r>
              <a:rPr lang="ru-RU" sz="1270" dirty="0">
                <a:solidFill>
                  <a:srgbClr val="000000"/>
                </a:solidFill>
              </a:rPr>
              <a:t>ГБОУ Средняя общеобразовательная школа № 411 Гармония с углубленным изучением английского языка</a:t>
            </a:r>
            <a:endParaRPr lang="ru-RU" sz="127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3555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39" y="1339005"/>
            <a:ext cx="5381097" cy="1507534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Диплом</a:t>
            </a:r>
            <a:r>
              <a:rPr kumimoji="0" lang="ru-RU" sz="4354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победителя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177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III </a:t>
            </a: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степени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9861" y="4067162"/>
            <a:ext cx="4581187" cy="185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Награждается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Калинина Александра Георгиевна </a:t>
            </a:r>
            <a:endParaRPr kumimoji="0" lang="ru-RU" sz="1400" b="0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ru-RU" sz="127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ГБОУ </a:t>
            </a:r>
            <a:r>
              <a:rPr kumimoji="0" lang="ru-RU" sz="127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Средняя общеобразовательная школа № 411 </a:t>
            </a:r>
            <a:r>
              <a:rPr kumimoji="0" lang="ru-RU" sz="127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«Гармония» </a:t>
            </a:r>
            <a:r>
              <a:rPr kumimoji="0" lang="ru-RU" sz="127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 углубленным изучением английского языка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0077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39" y="1339005"/>
            <a:ext cx="5381097" cy="1507534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Диплом</a:t>
            </a:r>
            <a:r>
              <a:rPr kumimoji="0" lang="ru-RU" sz="4354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победителя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177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III </a:t>
            </a: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степени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9861" y="4067162"/>
            <a:ext cx="4581187" cy="1663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Награждается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Галкина Анастасия Сергеевна </a:t>
            </a:r>
            <a:endParaRPr kumimoji="0" lang="ru-RU" sz="127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ru-RU" sz="127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ГБОУ школа №645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7124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39" y="1339005"/>
            <a:ext cx="5381097" cy="1507534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Диплом</a:t>
            </a:r>
            <a:r>
              <a:rPr kumimoji="0" lang="ru-RU" sz="4354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победителя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177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III </a:t>
            </a: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степени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9861" y="4067162"/>
            <a:ext cx="4581187" cy="1663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Награждается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Григорьева Ксения Максимовна </a:t>
            </a:r>
            <a:endParaRPr kumimoji="0" lang="ru-RU" sz="127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ru-RU" sz="127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ГБОУ школа №667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779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39" y="1339005"/>
            <a:ext cx="5381097" cy="1507534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Диплом</a:t>
            </a:r>
            <a:r>
              <a:rPr kumimoji="0" lang="ru-RU" sz="4354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победителя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I </a:t>
            </a: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степени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9861" y="3959022"/>
            <a:ext cx="4581187" cy="2110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Награждается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Кузьменкова Мария </a:t>
            </a:r>
            <a:r>
              <a:rPr lang="ru-RU" sz="32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Александровна</a:t>
            </a:r>
          </a:p>
          <a:p>
            <a:pPr lvl="0" algn="ctr" defTabSz="829361">
              <a:buClr>
                <a:srgbClr val="000000"/>
              </a:buClr>
            </a:pPr>
            <a:endParaRPr lang="ru-RU" sz="1270" kern="0" dirty="0" smtClean="0">
              <a:solidFill>
                <a:srgbClr val="000000"/>
              </a:solidFill>
              <a:cs typeface="Arial"/>
              <a:sym typeface="Arial"/>
            </a:endParaRPr>
          </a:p>
          <a:p>
            <a:pPr lvl="0" algn="ctr" defTabSz="829361">
              <a:buClr>
                <a:srgbClr val="000000"/>
              </a:buClr>
            </a:pPr>
            <a:r>
              <a:rPr lang="ru-RU" sz="1270" kern="0" dirty="0" smtClean="0">
                <a:solidFill>
                  <a:srgbClr val="000000"/>
                </a:solidFill>
                <a:cs typeface="Arial"/>
                <a:sym typeface="Arial"/>
              </a:rPr>
              <a:t>ГБОУ </a:t>
            </a:r>
            <a:r>
              <a:rPr lang="ru-RU" sz="1270" kern="0" dirty="0">
                <a:solidFill>
                  <a:srgbClr val="000000"/>
                </a:solidFill>
                <a:cs typeface="Arial"/>
                <a:sym typeface="Arial"/>
              </a:rPr>
              <a:t>школа №690 Невского района Санкт-Петербурга</a:t>
            </a:r>
          </a:p>
          <a:p>
            <a:pPr lvl="0" algn="ctr" defTabSz="829361">
              <a:buClr>
                <a:srgbClr val="000000"/>
              </a:buClr>
            </a:pPr>
            <a:endParaRPr kumimoji="0" lang="ru-RU" sz="290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8060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0145" y="1654463"/>
            <a:ext cx="5381097" cy="1172506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Сертификат</a:t>
            </a:r>
            <a:r>
              <a:rPr kumimoji="0" lang="ru-RU" sz="4354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  <a:endParaRPr kumimoji="0" lang="ru-RU" sz="4354" b="0" i="0" u="none" strike="noStrike" kern="0" cap="none" spc="0" normalizeH="0" baseline="0" noProof="0" dirty="0">
              <a:ln w="0"/>
              <a:solidFill>
                <a:srgbClr val="4F81BD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участника</a:t>
            </a:r>
            <a:endParaRPr kumimoji="0" lang="ru-RU" sz="2177" b="0" i="0" u="none" strike="noStrike" kern="0" cap="none" spc="0" normalizeH="0" baseline="0" noProof="0" dirty="0">
              <a:ln w="0"/>
              <a:solidFill>
                <a:srgbClr val="4F81BD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39861" y="4067162"/>
            <a:ext cx="4581187" cy="185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Вручается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Коваленко </a:t>
            </a:r>
            <a:r>
              <a:rPr lang="ru-RU" sz="32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Полине Сергеевне </a:t>
            </a:r>
            <a:endParaRPr kumimoji="0" lang="ru-RU" sz="127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ru-RU" sz="127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0" algn="ctr" defTabSz="829361">
              <a:buClr>
                <a:srgbClr val="000000"/>
              </a:buClr>
              <a:defRPr/>
            </a:pPr>
            <a:r>
              <a:rPr lang="ru-RU" sz="1270" dirty="0">
                <a:solidFill>
                  <a:srgbClr val="000000"/>
                </a:solidFill>
              </a:rPr>
              <a:t>ГБОУ Средняя общеобразовательная школа № 411 «Гармония» с углубленным изучением английского языка</a:t>
            </a:r>
            <a:endParaRPr lang="ru-RU" sz="127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1850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0145" y="1654463"/>
            <a:ext cx="5381097" cy="1172506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Сертификат</a:t>
            </a:r>
            <a:r>
              <a:rPr kumimoji="0" lang="ru-RU" sz="4354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  <a:endParaRPr kumimoji="0" lang="ru-RU" sz="4354" b="0" i="0" u="none" strike="noStrike" kern="0" cap="none" spc="0" normalizeH="0" baseline="0" noProof="0" dirty="0">
              <a:ln w="0"/>
              <a:solidFill>
                <a:srgbClr val="4F81BD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участника</a:t>
            </a:r>
            <a:endParaRPr kumimoji="0" lang="ru-RU" sz="2177" b="0" i="0" u="none" strike="noStrike" kern="0" cap="none" spc="0" normalizeH="0" baseline="0" noProof="0" dirty="0">
              <a:ln w="0"/>
              <a:solidFill>
                <a:srgbClr val="4F81BD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39861" y="4067162"/>
            <a:ext cx="4581187" cy="185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Вручается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Голубцову Платону Кирилловичу</a:t>
            </a:r>
            <a:endParaRPr kumimoji="0" lang="ru-RU" sz="127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ru-RU" sz="127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ГБОУ </a:t>
            </a:r>
            <a:r>
              <a:rPr kumimoji="0" lang="ru-RU" sz="127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Средняя общеобразовательная школа № 411 «Гармония» с углубленным изучением английского языка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4294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0145" y="1654463"/>
            <a:ext cx="5381097" cy="1172506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Сертификат</a:t>
            </a:r>
            <a:r>
              <a:rPr kumimoji="0" lang="ru-RU" sz="4354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  <a:endParaRPr kumimoji="0" lang="ru-RU" sz="4354" b="0" i="0" u="none" strike="noStrike" kern="0" cap="none" spc="0" normalizeH="0" baseline="0" noProof="0" dirty="0">
              <a:ln w="0"/>
              <a:solidFill>
                <a:srgbClr val="4F81BD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участника</a:t>
            </a:r>
            <a:endParaRPr kumimoji="0" lang="ru-RU" sz="2177" b="0" i="0" u="none" strike="noStrike" kern="0" cap="none" spc="0" normalizeH="0" baseline="0" noProof="0" dirty="0">
              <a:ln w="0"/>
              <a:solidFill>
                <a:srgbClr val="4F81BD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39861" y="4067162"/>
            <a:ext cx="4581187" cy="211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Вручается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Рябинскому</a:t>
            </a:r>
            <a:r>
              <a:rPr lang="ru-RU" sz="32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Семёну Сергеевичу </a:t>
            </a:r>
            <a:endParaRPr kumimoji="0" lang="ru-RU" sz="127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ru-RU" sz="127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0" algn="ctr">
              <a:spcAft>
                <a:spcPts val="0"/>
              </a:spcAft>
            </a:pPr>
            <a:r>
              <a:rPr lang="ru-RU" sz="14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Государственное бюджетное общеобразовательное учреждение лицей №179 Калининского района Санкт-Петербурга</a:t>
            </a:r>
            <a:endParaRPr lang="ru-RU" sz="1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9514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0145" y="1654463"/>
            <a:ext cx="5381097" cy="1172506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Сертификат</a:t>
            </a:r>
            <a:r>
              <a:rPr kumimoji="0" lang="ru-RU" sz="4354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  <a:endParaRPr kumimoji="0" lang="ru-RU" sz="4354" b="0" i="0" u="none" strike="noStrike" kern="0" cap="none" spc="0" normalizeH="0" baseline="0" noProof="0" dirty="0">
              <a:ln w="0"/>
              <a:solidFill>
                <a:srgbClr val="4F81BD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участника</a:t>
            </a:r>
            <a:endParaRPr kumimoji="0" lang="ru-RU" sz="2177" b="0" i="0" u="none" strike="noStrike" kern="0" cap="none" spc="0" normalizeH="0" baseline="0" noProof="0" dirty="0">
              <a:ln w="0"/>
              <a:solidFill>
                <a:srgbClr val="4F81BD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39861" y="4067162"/>
            <a:ext cx="4581187" cy="185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Вручается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Краевскому Дмитрию Владимировичу</a:t>
            </a:r>
            <a:endParaRPr kumimoji="0" lang="ru-RU" sz="127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ru-RU" sz="127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ГБОУ </a:t>
            </a:r>
            <a:r>
              <a:rPr kumimoji="0" lang="ru-RU" sz="127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Средняя общеобразовательная школа № 411 «Гармония» с углубленным изучением английского языка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9710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0145" y="1654463"/>
            <a:ext cx="5381097" cy="1172506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Сертификат</a:t>
            </a:r>
            <a:r>
              <a:rPr kumimoji="0" lang="ru-RU" sz="4354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  <a:endParaRPr kumimoji="0" lang="ru-RU" sz="4354" b="0" i="0" u="none" strike="noStrike" kern="0" cap="none" spc="0" normalizeH="0" baseline="0" noProof="0" dirty="0">
              <a:ln w="0"/>
              <a:solidFill>
                <a:srgbClr val="4F81BD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 smtClean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участника</a:t>
            </a:r>
            <a:endParaRPr kumimoji="0" lang="ru-RU" sz="2177" b="0" i="0" u="none" strike="noStrike" kern="0" cap="none" spc="0" normalizeH="0" baseline="0" noProof="0" dirty="0">
              <a:ln w="0"/>
              <a:solidFill>
                <a:srgbClr val="4F81BD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39861" y="4067162"/>
            <a:ext cx="4581187" cy="185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Вручается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Шиловой Евгении Владимировне </a:t>
            </a:r>
            <a:endParaRPr kumimoji="0" lang="ru-RU" sz="127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ru-RU" sz="127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ГБОУ </a:t>
            </a:r>
            <a:r>
              <a:rPr kumimoji="0" lang="ru-RU" sz="127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Средняя общеобразовательная школа № 411 «Гармония» с углубленным изучением английского языка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300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39" y="1339005"/>
            <a:ext cx="5381097" cy="1507534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Диплом</a:t>
            </a:r>
            <a:r>
              <a:rPr kumimoji="0" lang="ru-RU" sz="4354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победителя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I </a:t>
            </a: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степени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9861" y="3959022"/>
            <a:ext cx="4581187" cy="2110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Награждается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Дерновая Дарья </a:t>
            </a:r>
            <a:r>
              <a:rPr lang="ru-RU" sz="32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Ивановна</a:t>
            </a:r>
            <a:endParaRPr lang="ru-RU" sz="3200" kern="100" dirty="0">
              <a:solidFill>
                <a:srgbClr val="000000"/>
              </a:solidFill>
              <a:latin typeface="Times New Roman" panose="02020603050405020304" pitchFamily="18" charset="0"/>
              <a:cs typeface="Arial"/>
              <a:sym typeface="Arial"/>
            </a:endParaRPr>
          </a:p>
          <a:p>
            <a:pPr lvl="0" algn="ctr" defTabSz="829361">
              <a:buClr>
                <a:srgbClr val="000000"/>
              </a:buClr>
            </a:pPr>
            <a:endParaRPr lang="ru-RU" sz="1270" kern="0" dirty="0" smtClean="0">
              <a:solidFill>
                <a:srgbClr val="000000"/>
              </a:solidFill>
              <a:cs typeface="Arial"/>
              <a:sym typeface="Arial"/>
            </a:endParaRPr>
          </a:p>
          <a:p>
            <a:pPr lvl="0" algn="ctr" defTabSz="829361">
              <a:buClr>
                <a:srgbClr val="000000"/>
              </a:buClr>
            </a:pPr>
            <a:r>
              <a:rPr lang="ru-RU" sz="1270" kern="0" dirty="0" smtClean="0">
                <a:solidFill>
                  <a:srgbClr val="000000"/>
                </a:solidFill>
                <a:cs typeface="Arial"/>
                <a:sym typeface="Arial"/>
              </a:rPr>
              <a:t>ГБОУ </a:t>
            </a:r>
            <a:r>
              <a:rPr lang="ru-RU" sz="1270" kern="0" dirty="0">
                <a:solidFill>
                  <a:srgbClr val="000000"/>
                </a:solidFill>
                <a:cs typeface="Arial"/>
                <a:sym typeface="Arial"/>
              </a:rPr>
              <a:t>школа №690 Невского района Санкт-Петербурга</a:t>
            </a:r>
          </a:p>
          <a:p>
            <a:pPr lvl="0" algn="ctr" defTabSz="829361">
              <a:buClr>
                <a:srgbClr val="000000"/>
              </a:buClr>
            </a:pPr>
            <a:endParaRPr kumimoji="0" lang="ru-RU" sz="290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82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39" y="1339005"/>
            <a:ext cx="5381097" cy="1507534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Диплом</a:t>
            </a:r>
            <a:r>
              <a:rPr kumimoji="0" lang="ru-RU" sz="4354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победителя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I </a:t>
            </a: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степени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9861" y="3959022"/>
            <a:ext cx="4581187" cy="2110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Награждается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Зайцева Маргарита Борисовна </a:t>
            </a:r>
            <a:endParaRPr lang="ru-RU" sz="3200" kern="1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ctr" defTabSz="829361">
              <a:buClr>
                <a:srgbClr val="000000"/>
              </a:buClr>
            </a:pPr>
            <a:endParaRPr lang="ru-RU" sz="1270" kern="0" dirty="0" smtClean="0">
              <a:solidFill>
                <a:srgbClr val="000000"/>
              </a:solidFill>
              <a:cs typeface="Arial"/>
              <a:sym typeface="Arial"/>
            </a:endParaRPr>
          </a:p>
          <a:p>
            <a:pPr lvl="0" algn="ctr" defTabSz="829361">
              <a:buClr>
                <a:srgbClr val="000000"/>
              </a:buClr>
            </a:pPr>
            <a:r>
              <a:rPr lang="ru-RU" sz="1270" kern="0" dirty="0" smtClean="0">
                <a:solidFill>
                  <a:srgbClr val="000000"/>
                </a:solidFill>
                <a:cs typeface="Arial"/>
                <a:sym typeface="Arial"/>
              </a:rPr>
              <a:t>ГБОУ </a:t>
            </a:r>
            <a:r>
              <a:rPr lang="ru-RU" sz="1270" kern="0" dirty="0">
                <a:solidFill>
                  <a:srgbClr val="000000"/>
                </a:solidFill>
                <a:cs typeface="Arial"/>
                <a:sym typeface="Arial"/>
              </a:rPr>
              <a:t>школа №690 Невского района Санкт-Петербурга</a:t>
            </a:r>
          </a:p>
          <a:p>
            <a:pPr lvl="0" algn="ctr" defTabSz="829361">
              <a:buClr>
                <a:srgbClr val="000000"/>
              </a:buClr>
            </a:pPr>
            <a:endParaRPr kumimoji="0" lang="ru-RU" sz="290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953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39" y="1339005"/>
            <a:ext cx="5381097" cy="1507534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Диплом</a:t>
            </a:r>
            <a:r>
              <a:rPr kumimoji="0" lang="ru-RU" sz="4354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победителя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I </a:t>
            </a: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степени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9861" y="4451556"/>
            <a:ext cx="4581187" cy="1617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Награждается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Новрузов</a:t>
            </a:r>
            <a:r>
              <a:rPr lang="ru-RU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Али </a:t>
            </a:r>
            <a:r>
              <a:rPr lang="ru-RU" sz="32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Анар</a:t>
            </a:r>
            <a:r>
              <a:rPr lang="ru-RU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kern="1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оглы</a:t>
            </a:r>
            <a:endParaRPr lang="ru-RU" sz="3200" kern="1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ctr" defTabSz="829361">
              <a:buClr>
                <a:srgbClr val="000000"/>
              </a:buClr>
            </a:pPr>
            <a:endParaRPr lang="ru-RU" sz="1270" kern="0" dirty="0" smtClean="0">
              <a:solidFill>
                <a:srgbClr val="000000"/>
              </a:solidFill>
              <a:cs typeface="Arial"/>
              <a:sym typeface="Arial"/>
            </a:endParaRPr>
          </a:p>
          <a:p>
            <a:pPr lvl="0" algn="ctr" defTabSz="829361">
              <a:buClr>
                <a:srgbClr val="000000"/>
              </a:buClr>
            </a:pPr>
            <a:r>
              <a:rPr lang="ru-RU" sz="1270" kern="0" dirty="0" smtClean="0">
                <a:solidFill>
                  <a:srgbClr val="000000"/>
                </a:solidFill>
                <a:cs typeface="Arial"/>
                <a:sym typeface="Arial"/>
              </a:rPr>
              <a:t>ГБОУ </a:t>
            </a:r>
            <a:r>
              <a:rPr lang="ru-RU" sz="1270" kern="0" dirty="0">
                <a:solidFill>
                  <a:srgbClr val="000000"/>
                </a:solidFill>
                <a:cs typeface="Arial"/>
                <a:sym typeface="Arial"/>
              </a:rPr>
              <a:t>школа №690 Невского района Санкт-Петербурга</a:t>
            </a:r>
          </a:p>
          <a:p>
            <a:pPr lvl="0" algn="ctr" defTabSz="829361">
              <a:buClr>
                <a:srgbClr val="000000"/>
              </a:buClr>
            </a:pPr>
            <a:endParaRPr kumimoji="0" lang="ru-RU" sz="290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764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39" y="1339005"/>
            <a:ext cx="5381097" cy="1507534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Диплом</a:t>
            </a:r>
            <a:r>
              <a:rPr kumimoji="0" lang="ru-RU" sz="4354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победителя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I </a:t>
            </a: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степени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9861" y="3959022"/>
            <a:ext cx="4581187" cy="2305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Награждается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Писаренко Николай Иванович</a:t>
            </a:r>
            <a:r>
              <a:rPr kumimoji="0" lang="ru-RU" sz="3200" b="0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</a:p>
          <a:p>
            <a:pPr lvl="0" algn="ctr" defTabSz="829361">
              <a:buClr>
                <a:srgbClr val="000000"/>
              </a:buClr>
            </a:pPr>
            <a:endParaRPr lang="ru-RU" sz="1270" kern="0" dirty="0" smtClean="0">
              <a:solidFill>
                <a:srgbClr val="000000"/>
              </a:solidFill>
              <a:cs typeface="Arial"/>
              <a:sym typeface="Arial"/>
            </a:endParaRPr>
          </a:p>
          <a:p>
            <a:pPr lvl="0" algn="ctr" defTabSz="829361">
              <a:buClr>
                <a:srgbClr val="000000"/>
              </a:buClr>
            </a:pPr>
            <a:r>
              <a:rPr lang="ru-RU" sz="1270" kern="0" dirty="0" smtClean="0">
                <a:solidFill>
                  <a:srgbClr val="000000"/>
                </a:solidFill>
                <a:cs typeface="Arial"/>
                <a:sym typeface="Arial"/>
              </a:rPr>
              <a:t>ГБОУ </a:t>
            </a:r>
            <a:r>
              <a:rPr lang="ru-RU" sz="1270" kern="0" dirty="0">
                <a:solidFill>
                  <a:srgbClr val="000000"/>
                </a:solidFill>
                <a:cs typeface="Arial"/>
                <a:sym typeface="Arial"/>
              </a:rPr>
              <a:t>школа №</a:t>
            </a:r>
            <a:r>
              <a:rPr lang="ru-RU" sz="1270" kern="0" dirty="0" smtClean="0">
                <a:solidFill>
                  <a:srgbClr val="000000"/>
                </a:solidFill>
                <a:cs typeface="Arial"/>
                <a:sym typeface="Arial"/>
              </a:rPr>
              <a:t>690 Невского </a:t>
            </a:r>
            <a:r>
              <a:rPr lang="ru-RU" sz="1270" kern="0" dirty="0">
                <a:solidFill>
                  <a:srgbClr val="000000"/>
                </a:solidFill>
                <a:cs typeface="Arial"/>
                <a:sym typeface="Arial"/>
              </a:rPr>
              <a:t>района Санкт-Петербурга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1270" kern="0" dirty="0" smtClean="0">
                <a:solidFill>
                  <a:srgbClr val="000000"/>
                </a:solidFill>
                <a:cs typeface="Arial"/>
                <a:sym typeface="Arial"/>
              </a:rPr>
              <a:t> </a:t>
            </a:r>
            <a:endParaRPr lang="ru-RU" sz="1270" kern="0" dirty="0">
              <a:solidFill>
                <a:srgbClr val="000000"/>
              </a:solidFill>
              <a:cs typeface="Arial"/>
              <a:sym typeface="Arial"/>
            </a:endParaRPr>
          </a:p>
          <a:p>
            <a:pPr lvl="0" algn="ctr" defTabSz="829361">
              <a:buClr>
                <a:srgbClr val="000000"/>
              </a:buClr>
            </a:pPr>
            <a:endParaRPr kumimoji="0" lang="ru-RU" sz="290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644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39" y="1339005"/>
            <a:ext cx="5381097" cy="1507534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Диплом</a:t>
            </a:r>
            <a:r>
              <a:rPr kumimoji="0" lang="ru-RU" sz="4354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победителя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I </a:t>
            </a: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степени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9861" y="3959022"/>
            <a:ext cx="4581187" cy="2110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Награждается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Родионова Алина Сергеевна </a:t>
            </a:r>
            <a:endParaRPr lang="ru-RU" sz="3200" kern="1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ctr" defTabSz="829361">
              <a:buClr>
                <a:srgbClr val="000000"/>
              </a:buClr>
            </a:pPr>
            <a:endParaRPr lang="ru-RU" sz="1270" kern="0" dirty="0" smtClean="0">
              <a:solidFill>
                <a:srgbClr val="000000"/>
              </a:solidFill>
              <a:cs typeface="Arial"/>
              <a:sym typeface="Arial"/>
            </a:endParaRPr>
          </a:p>
          <a:p>
            <a:pPr lvl="0" algn="ctr" defTabSz="829361">
              <a:buClr>
                <a:srgbClr val="000000"/>
              </a:buClr>
            </a:pPr>
            <a:r>
              <a:rPr lang="ru-RU" sz="1270" kern="0" dirty="0" smtClean="0">
                <a:solidFill>
                  <a:srgbClr val="000000"/>
                </a:solidFill>
                <a:cs typeface="Arial"/>
                <a:sym typeface="Arial"/>
              </a:rPr>
              <a:t>ГБОУ </a:t>
            </a:r>
            <a:r>
              <a:rPr lang="ru-RU" sz="1270" kern="0" dirty="0">
                <a:solidFill>
                  <a:srgbClr val="000000"/>
                </a:solidFill>
                <a:cs typeface="Arial"/>
                <a:sym typeface="Arial"/>
              </a:rPr>
              <a:t>школа №</a:t>
            </a:r>
            <a:r>
              <a:rPr lang="ru-RU" sz="1270" kern="0" dirty="0" smtClean="0">
                <a:solidFill>
                  <a:srgbClr val="000000"/>
                </a:solidFill>
                <a:cs typeface="Arial"/>
                <a:sym typeface="Arial"/>
              </a:rPr>
              <a:t>690 Невского района Санкт-Петербурга</a:t>
            </a:r>
            <a:endParaRPr lang="ru-RU" sz="1270" kern="0" dirty="0">
              <a:solidFill>
                <a:srgbClr val="000000"/>
              </a:solidFill>
              <a:cs typeface="Arial"/>
              <a:sym typeface="Arial"/>
            </a:endParaRPr>
          </a:p>
          <a:p>
            <a:pPr lvl="0" algn="ctr" defTabSz="829361">
              <a:buClr>
                <a:srgbClr val="000000"/>
              </a:buClr>
            </a:pPr>
            <a:endParaRPr kumimoji="0" lang="ru-RU" sz="2902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498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8;p1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099" y="390736"/>
            <a:ext cx="1236425" cy="108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19" y="390737"/>
            <a:ext cx="1236425" cy="116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1759" y="2887082"/>
            <a:ext cx="3663195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Регионального турнира по биологии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«Умники и умницы»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39" y="1339005"/>
            <a:ext cx="5381097" cy="1507534"/>
          </a:xfrm>
          <a:prstGeom prst="rect">
            <a:avLst/>
          </a:prstGeom>
          <a:noFill/>
        </p:spPr>
        <p:txBody>
          <a:bodyPr wrap="square" lIns="82935" tIns="41468" rIns="82935" bIns="41468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4898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Диплом</a:t>
            </a:r>
            <a:r>
              <a:rPr kumimoji="0" lang="ru-RU" sz="4354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 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победителя</a:t>
            </a:r>
          </a:p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I </a:t>
            </a:r>
            <a:r>
              <a:rPr kumimoji="0" lang="ru-RU" sz="2177" b="0" i="0" u="none" strike="noStrike" kern="0" cap="none" spc="0" normalizeH="0" baseline="0" noProof="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/>
                <a:sym typeface="Arial"/>
              </a:rPr>
              <a:t>степени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39861" y="4067162"/>
            <a:ext cx="4581187" cy="1663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Награждается</a:t>
            </a:r>
          </a:p>
          <a:p>
            <a:pPr lvl="0" algn="ctr" defTabSz="829361">
              <a:buClr>
                <a:srgbClr val="000000"/>
              </a:buClr>
            </a:pPr>
            <a:r>
              <a:rPr lang="ru-RU" sz="3200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Гребнева София </a:t>
            </a:r>
            <a:r>
              <a:rPr lang="ru-RU" sz="3200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Владимировна</a:t>
            </a:r>
          </a:p>
          <a:p>
            <a:pPr lvl="0" algn="ctr" defTabSz="829361">
              <a:buClr>
                <a:srgbClr val="000000"/>
              </a:buClr>
            </a:pPr>
            <a:endParaRPr lang="ru-RU" sz="1270" dirty="0" smtClean="0"/>
          </a:p>
          <a:p>
            <a:pPr lvl="0" algn="ctr" defTabSz="829361">
              <a:buClr>
                <a:srgbClr val="000000"/>
              </a:buClr>
            </a:pPr>
            <a:r>
              <a:rPr lang="ru-RU" sz="1270" dirty="0" smtClean="0"/>
              <a:t>ГБОУ </a:t>
            </a:r>
            <a:r>
              <a:rPr lang="ru-RU" sz="1270" dirty="0"/>
              <a:t>школа 645 Пушкинского района Санкт-Петербурга</a:t>
            </a:r>
            <a:r>
              <a:rPr lang="ru-RU" sz="1270" kern="100" dirty="0" smtClean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" y="6836788"/>
            <a:ext cx="6028242" cy="54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 И.В. Крылова</a:t>
            </a:r>
          </a:p>
          <a:p>
            <a:pPr marL="0" marR="0" lvl="0" indent="0" algn="l" defTabSz="829361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573" y="7592338"/>
            <a:ext cx="6028242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Директор ГБОУ школы №690                                                                  В.Ю. Соловьева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9965" y="9213308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Санкт-Петербург, 2024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573" y="8265475"/>
            <a:ext cx="3106783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Приказ №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190 </a:t>
            </a:r>
            <a:r>
              <a:rPr kumimoji="0" lang="ru-RU" sz="127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от </a:t>
            </a:r>
            <a:r>
              <a:rPr kumimoji="0" lang="ru-RU" sz="127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27.05.2024</a:t>
            </a:r>
            <a:endParaRPr kumimoji="0" lang="ru-RU" sz="127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1525" y="390736"/>
            <a:ext cx="3697861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8293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1088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t>Государственное бюджетное общеобразовательное учреждение школа №690 невского района Санкт-Петербурга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56" y="6330463"/>
            <a:ext cx="1770892" cy="135331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5254" y="7412796"/>
            <a:ext cx="1331494" cy="135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822157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2004</Words>
  <Application>Microsoft Office PowerPoint</Application>
  <PresentationFormat>Лист A4 (210x297 мм)</PresentationFormat>
  <Paragraphs>503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34</vt:i4>
      </vt:variant>
    </vt:vector>
  </HeadingPairs>
  <TitlesOfParts>
    <vt:vector size="39" baseType="lpstr">
      <vt:lpstr>Arial</vt:lpstr>
      <vt:lpstr>Calibri</vt:lpstr>
      <vt:lpstr>Times New Roman</vt:lpstr>
      <vt:lpstr>1_Тема Office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Александра Волобуева</dc:creator>
  <cp:lastModifiedBy>Александра Волобуева</cp:lastModifiedBy>
  <cp:revision>17</cp:revision>
  <dcterms:created xsi:type="dcterms:W3CDTF">2024-05-27T07:25:44Z</dcterms:created>
  <dcterms:modified xsi:type="dcterms:W3CDTF">2024-06-03T07:56:35Z</dcterms:modified>
</cp:coreProperties>
</file>