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8"/>
  </p:notesMasterIdLst>
  <p:sldIdLst>
    <p:sldId id="257" r:id="rId2"/>
    <p:sldId id="302" r:id="rId3"/>
    <p:sldId id="303" r:id="rId4"/>
    <p:sldId id="301" r:id="rId5"/>
    <p:sldId id="300" r:id="rId6"/>
    <p:sldId id="299" r:id="rId7"/>
    <p:sldId id="298" r:id="rId8"/>
    <p:sldId id="297" r:id="rId9"/>
    <p:sldId id="296" r:id="rId10"/>
    <p:sldId id="295" r:id="rId11"/>
    <p:sldId id="339" r:id="rId12"/>
    <p:sldId id="338" r:id="rId13"/>
    <p:sldId id="337" r:id="rId14"/>
    <p:sldId id="336" r:id="rId15"/>
    <p:sldId id="335" r:id="rId16"/>
    <p:sldId id="334" r:id="rId17"/>
    <p:sldId id="333" r:id="rId18"/>
    <p:sldId id="332" r:id="rId19"/>
    <p:sldId id="331" r:id="rId20"/>
    <p:sldId id="330" r:id="rId21"/>
    <p:sldId id="329" r:id="rId22"/>
    <p:sldId id="328" r:id="rId23"/>
    <p:sldId id="327" r:id="rId24"/>
    <p:sldId id="326" r:id="rId25"/>
    <p:sldId id="325" r:id="rId26"/>
    <p:sldId id="324" r:id="rId27"/>
    <p:sldId id="323" r:id="rId28"/>
    <p:sldId id="322" r:id="rId29"/>
    <p:sldId id="321" r:id="rId30"/>
    <p:sldId id="320" r:id="rId31"/>
    <p:sldId id="319" r:id="rId32"/>
    <p:sldId id="318" r:id="rId33"/>
    <p:sldId id="317" r:id="rId34"/>
    <p:sldId id="316" r:id="rId35"/>
    <p:sldId id="315" r:id="rId36"/>
    <p:sldId id="314" r:id="rId37"/>
    <p:sldId id="313" r:id="rId38"/>
    <p:sldId id="312" r:id="rId39"/>
    <p:sldId id="311" r:id="rId40"/>
    <p:sldId id="310" r:id="rId41"/>
    <p:sldId id="309" r:id="rId42"/>
    <p:sldId id="308" r:id="rId43"/>
    <p:sldId id="307" r:id="rId44"/>
    <p:sldId id="306" r:id="rId45"/>
    <p:sldId id="305" r:id="rId46"/>
    <p:sldId id="304" r:id="rId47"/>
  </p:sldIdLst>
  <p:sldSz cx="6858000" cy="9144000" type="screen4x3"/>
  <p:notesSz cx="6858000" cy="9144000"/>
  <p:defaultTextStyle>
    <a:defPPr>
      <a:defRPr lang="ru-RU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 autoAdjust="0"/>
    <p:restoredTop sz="94660"/>
  </p:normalViewPr>
  <p:slideViewPr>
    <p:cSldViewPr snapToGrid="0">
      <p:cViewPr varScale="1">
        <p:scale>
          <a:sx n="84" d="100"/>
          <a:sy n="84" d="100"/>
        </p:scale>
        <p:origin x="30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785F59-B7B5-4009-83CA-56DBA691DF33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E2D67-8E45-498B-9302-360EDC4D2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934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2524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41076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0083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59166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10337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11320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4587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00963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8233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02648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5498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69127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80022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14482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72388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32888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09805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20033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62422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605812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014150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7061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01939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41656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066186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737676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7321977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307476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392834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740088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122617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9531217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3447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170965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5447891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50511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135050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457938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9886102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451132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0659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1894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6328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66407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4993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8920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C250-9BDB-4EED-9D7E-3D5A38E8609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5E62-1F6C-4C82-B35F-8C9E3EAC9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34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C250-9BDB-4EED-9D7E-3D5A38E8609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5E62-1F6C-4C82-B35F-8C9E3EAC9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66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C250-9BDB-4EED-9D7E-3D5A38E8609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5E62-1F6C-4C82-B35F-8C9E3EAC9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95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C250-9BDB-4EED-9D7E-3D5A38E8609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5E62-1F6C-4C82-B35F-8C9E3EAC9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21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C250-9BDB-4EED-9D7E-3D5A38E8609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5E62-1F6C-4C82-B35F-8C9E3EAC9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101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C250-9BDB-4EED-9D7E-3D5A38E8609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5E62-1F6C-4C82-B35F-8C9E3EAC9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085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C250-9BDB-4EED-9D7E-3D5A38E8609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5E62-1F6C-4C82-B35F-8C9E3EAC9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11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C250-9BDB-4EED-9D7E-3D5A38E8609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5E62-1F6C-4C82-B35F-8C9E3EAC9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714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C250-9BDB-4EED-9D7E-3D5A38E8609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5E62-1F6C-4C82-B35F-8C9E3EAC9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08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C250-9BDB-4EED-9D7E-3D5A38E8609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5E62-1F6C-4C82-B35F-8C9E3EAC9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392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C250-9BDB-4EED-9D7E-3D5A38E8609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5E62-1F6C-4C82-B35F-8C9E3EAC9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452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6C250-9BDB-4EED-9D7E-3D5A38E8609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A5E62-1F6C-4C82-B35F-8C9E3EAC9C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028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microsoft.com/office/2007/relationships/hdphoto" Target="../media/hdphoto1.wd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46122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>
                <a:solidFill>
                  <a:srgbClr val="434343"/>
                </a:solidFill>
                <a:latin typeface="Roboto"/>
              </a:rPr>
              <a:t>Кушнарёв Арсений 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Михайлович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8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3531569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</a:t>
            </a:r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83569" y="3576975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>
                <a:solidFill>
                  <a:srgbClr val="434343"/>
                </a:solidFill>
                <a:latin typeface="Roboto"/>
              </a:rPr>
              <a:t>Сердюк Матвей Кириллович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/>
          </a:p>
          <a:p>
            <a:pPr>
              <a:lnSpc>
                <a:spcPct val="115000"/>
              </a:lnSpc>
            </a:pPr>
            <a:r>
              <a:rPr lang="ru-RU" sz="1197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sp>
        <p:nvSpPr>
          <p:cNvPr id="17" name="Google Shape;224;p35"/>
          <p:cNvSpPr txBox="1"/>
          <p:nvPr/>
        </p:nvSpPr>
        <p:spPr>
          <a:xfrm>
            <a:off x="1004356" y="2789214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3078997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Диплом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п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обедителя </a:t>
            </a:r>
          </a:p>
          <a:p>
            <a:pPr algn="ctr"/>
            <a:r>
              <a:rPr lang="en-US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I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 степени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Иванюк </a:t>
            </a:r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Арина Алексеевна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1263872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Диплом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п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обедителя </a:t>
            </a:r>
          </a:p>
          <a:p>
            <a:pPr algn="ctr"/>
            <a:r>
              <a:rPr lang="en-US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II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 степени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err="1" smtClean="0">
                <a:solidFill>
                  <a:srgbClr val="434343"/>
                </a:solidFill>
                <a:latin typeface="Roboto"/>
                <a:sym typeface="Arial"/>
              </a:rPr>
              <a:t>Железкин</a:t>
            </a:r>
            <a:r>
              <a:rPr lang="ru-RU" sz="2800" dirty="0" smtClean="0">
                <a:solidFill>
                  <a:srgbClr val="434343"/>
                </a:solidFill>
                <a:latin typeface="Roboto"/>
                <a:sym typeface="Arial"/>
              </a:rPr>
              <a:t> </a:t>
            </a:r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  <a:sym typeface="Arial"/>
              </a:rPr>
              <a:t>Николай Николаевич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93130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Диплом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п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обедителя </a:t>
            </a:r>
          </a:p>
          <a:p>
            <a:pPr algn="ctr"/>
            <a:r>
              <a:rPr lang="en-US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II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 степени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Гончаров </a:t>
            </a:r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Александр Никитич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2495013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Диплом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п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обедителя </a:t>
            </a:r>
          </a:p>
          <a:p>
            <a:pPr algn="ctr"/>
            <a:r>
              <a:rPr lang="en-US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II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 степени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552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err="1" smtClean="0">
                <a:solidFill>
                  <a:srgbClr val="434343"/>
                </a:solidFill>
                <a:latin typeface="Roboto"/>
              </a:rPr>
              <a:t>Шокшинская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-Малышева</a:t>
            </a:r>
          </a:p>
          <a:p>
            <a:pPr lvl="0" algn="ctr"/>
            <a:r>
              <a:rPr lang="ru-RU" sz="2800" dirty="0" err="1" smtClean="0">
                <a:solidFill>
                  <a:srgbClr val="434343"/>
                </a:solidFill>
                <a:latin typeface="Roboto"/>
              </a:rPr>
              <a:t>Тальяна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 Александровна</a:t>
            </a:r>
            <a:endParaRPr lang="ru-RU" sz="2800" dirty="0" smtClean="0">
              <a:solidFill>
                <a:srgbClr val="434343"/>
              </a:solidFill>
              <a:latin typeface="Roboto"/>
            </a:endParaRPr>
          </a:p>
          <a:p>
            <a:pPr lvl="0" algn="ctr"/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3597263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Завьялов </a:t>
            </a:r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Андрей Станиславович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1369141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Диплом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п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обедителя </a:t>
            </a:r>
          </a:p>
          <a:p>
            <a:pPr algn="ctr"/>
            <a:r>
              <a:rPr lang="en-US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II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 степени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700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Егорова Дарья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3255269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Диплом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п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обедителя </a:t>
            </a:r>
          </a:p>
          <a:p>
            <a:pPr algn="ctr"/>
            <a:r>
              <a:rPr lang="en-US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II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 степени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  <a:sym typeface="Arial"/>
              </a:rPr>
              <a:t>Савельева Анастасия </a:t>
            </a:r>
            <a:r>
              <a:rPr lang="ru-RU" sz="2800" dirty="0">
                <a:solidFill>
                  <a:srgbClr val="434343"/>
                </a:solidFill>
                <a:latin typeface="Roboto"/>
                <a:sym typeface="Arial"/>
              </a:rPr>
              <a:t>С</a:t>
            </a:r>
            <a:r>
              <a:rPr lang="ru-RU" sz="2800" dirty="0" smtClean="0">
                <a:solidFill>
                  <a:srgbClr val="434343"/>
                </a:solidFill>
                <a:latin typeface="Roboto"/>
                <a:sym typeface="Arial"/>
              </a:rPr>
              <a:t>ергеевна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3377576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Диплом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п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обедителя </a:t>
            </a:r>
          </a:p>
          <a:p>
            <a:pPr algn="ctr"/>
            <a:r>
              <a:rPr lang="en-US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II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 степени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Прокунин </a:t>
            </a:r>
            <a:r>
              <a:rPr lang="ru-RU" sz="2800" dirty="0">
                <a:solidFill>
                  <a:srgbClr val="434343"/>
                </a:solidFill>
                <a:latin typeface="Roboto"/>
              </a:rPr>
              <a:t>Л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еонид Александрович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1556439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Диплом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п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обедителя </a:t>
            </a:r>
          </a:p>
          <a:p>
            <a:pPr algn="ctr"/>
            <a:r>
              <a:rPr lang="en-US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II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 степени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err="1" smtClean="0">
                <a:solidFill>
                  <a:srgbClr val="434343"/>
                </a:solidFill>
                <a:latin typeface="Roboto"/>
              </a:rPr>
              <a:t>Поддубный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 Максим </a:t>
            </a:r>
            <a:r>
              <a:rPr lang="ru-RU" sz="2800" dirty="0">
                <a:solidFill>
                  <a:srgbClr val="434343"/>
                </a:solidFill>
                <a:latin typeface="Roboto"/>
              </a:rPr>
              <a:t>Л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ьвович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2073705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673968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>
                <a:solidFill>
                  <a:srgbClr val="434343"/>
                </a:solidFill>
                <a:latin typeface="Roboto"/>
              </a:rPr>
              <a:t>Кузнецова Наталья Ивановна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/>
          </a:p>
          <a:p>
            <a:pPr>
              <a:lnSpc>
                <a:spcPct val="115000"/>
              </a:lnSpc>
            </a:pPr>
            <a:r>
              <a:rPr lang="ru-RU" sz="1197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sp>
        <p:nvSpPr>
          <p:cNvPr id="17" name="Google Shape;224;p35"/>
          <p:cNvSpPr txBox="1"/>
          <p:nvPr/>
        </p:nvSpPr>
        <p:spPr>
          <a:xfrm>
            <a:off x="1004356" y="2600715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2666187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Диплом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п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обедителя </a:t>
            </a:r>
          </a:p>
          <a:p>
            <a:pPr algn="ctr"/>
            <a:r>
              <a:rPr lang="en-US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II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 степени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Морозова </a:t>
            </a:r>
            <a:r>
              <a:rPr lang="ru-RU" sz="2800" dirty="0">
                <a:solidFill>
                  <a:srgbClr val="434343"/>
                </a:solidFill>
                <a:latin typeface="Roboto"/>
              </a:rPr>
              <a:t>Я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рослава Андреевна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15512073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Диплом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п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обедителя </a:t>
            </a:r>
          </a:p>
          <a:p>
            <a:pPr algn="ctr"/>
            <a:r>
              <a:rPr lang="en-US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II</a:t>
            </a:r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 степени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Глинская Елизавета Павловна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27893549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err="1" smtClean="0">
                <a:solidFill>
                  <a:srgbClr val="434343"/>
                </a:solidFill>
                <a:latin typeface="Roboto"/>
              </a:rPr>
              <a:t>Герапинович</a:t>
            </a:r>
            <a:endParaRPr lang="ru-RU" sz="2800" dirty="0" smtClean="0">
              <a:solidFill>
                <a:srgbClr val="434343"/>
              </a:solidFill>
              <a:latin typeface="Roboto"/>
            </a:endParaRPr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Захар Станиславович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 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29611493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Малов </a:t>
            </a:r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Денис Валерьевич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1669733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Спиридонова </a:t>
            </a:r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М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аргарита Андреевна 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13998995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Сабурова Ульяна Михайловна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569238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err="1" smtClean="0">
                <a:solidFill>
                  <a:srgbClr val="434343"/>
                </a:solidFill>
                <a:latin typeface="Roboto"/>
              </a:rPr>
              <a:t>Корешкова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 Алиса Артемовна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2176485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err="1" smtClean="0">
                <a:solidFill>
                  <a:srgbClr val="434343"/>
                </a:solidFill>
                <a:latin typeface="Roboto"/>
              </a:rPr>
              <a:t>Нечетова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 </a:t>
            </a:r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Кира Антоновна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27533051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err="1" smtClean="0">
                <a:solidFill>
                  <a:srgbClr val="434343"/>
                </a:solidFill>
                <a:latin typeface="Roboto"/>
              </a:rPr>
              <a:t>Жекова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 </a:t>
            </a:r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Яна Вячеславовна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29868711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Макарова Елизавета Алексеевна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162834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280581" y="3784275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>
                <a:solidFill>
                  <a:srgbClr val="434343"/>
                </a:solidFill>
                <a:latin typeface="Roboto"/>
              </a:rPr>
              <a:t>Сорокина Вероника Денисовна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/>
          </a:p>
          <a:p>
            <a:pPr>
              <a:lnSpc>
                <a:spcPct val="115000"/>
              </a:lnSpc>
            </a:pPr>
            <a:r>
              <a:rPr lang="ru-RU" sz="1197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sp>
        <p:nvSpPr>
          <p:cNvPr id="17" name="Google Shape;224;p35"/>
          <p:cNvSpPr txBox="1"/>
          <p:nvPr/>
        </p:nvSpPr>
        <p:spPr>
          <a:xfrm>
            <a:off x="1004356" y="2780444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31511200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err="1" smtClean="0">
                <a:solidFill>
                  <a:srgbClr val="434343"/>
                </a:solidFill>
                <a:latin typeface="Roboto"/>
              </a:rPr>
              <a:t>Баржева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 </a:t>
            </a:r>
          </a:p>
          <a:p>
            <a:pPr lvl="0" algn="ctr"/>
            <a:r>
              <a:rPr lang="ru-RU" sz="2800" dirty="0" err="1" smtClean="0">
                <a:solidFill>
                  <a:srgbClr val="434343"/>
                </a:solidFill>
                <a:latin typeface="Roboto"/>
              </a:rPr>
              <a:t>Есения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 Денисовна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35379339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Русинов </a:t>
            </a:r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Егор Алексеевич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23483882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Егоров </a:t>
            </a:r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Семён Артёмович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10636672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Симаков Владислав Сергеевич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34317079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Майстренко Вероника Анатольевна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27906539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Березовский Артём Александрович 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349647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err="1" smtClean="0">
                <a:solidFill>
                  <a:srgbClr val="434343"/>
                </a:solidFill>
                <a:latin typeface="Roboto"/>
              </a:rPr>
              <a:t>Рядинин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 Кирилл Дмитриевич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19867861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Татищева Юлия Сергеевна 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41090277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Завьялова Дарья Сергеевна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14235358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err="1" smtClean="0">
                <a:solidFill>
                  <a:srgbClr val="434343"/>
                </a:solidFill>
                <a:latin typeface="Roboto"/>
              </a:rPr>
              <a:t>Землянников</a:t>
            </a:r>
            <a:endParaRPr lang="ru-RU" sz="2800" dirty="0" smtClean="0">
              <a:solidFill>
                <a:srgbClr val="434343"/>
              </a:solidFill>
              <a:latin typeface="Roboto"/>
            </a:endParaRPr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Артём </a:t>
            </a:r>
            <a:r>
              <a:rPr lang="ru-RU" sz="2800" dirty="0">
                <a:solidFill>
                  <a:srgbClr val="434343"/>
                </a:solidFill>
                <a:latin typeface="Roboto"/>
              </a:rPr>
              <a:t>В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ячеславович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 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4251354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731444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>
                <a:solidFill>
                  <a:srgbClr val="434343"/>
                </a:solidFill>
                <a:latin typeface="Roboto"/>
              </a:rPr>
              <a:t>Григорьева Эмилия Георгиевна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/>
          </a:p>
          <a:p>
            <a:pPr>
              <a:lnSpc>
                <a:spcPct val="115000"/>
              </a:lnSpc>
            </a:pPr>
            <a:r>
              <a:rPr lang="ru-RU" sz="1197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sp>
        <p:nvSpPr>
          <p:cNvPr id="17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6424490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Кузьмин Алексей Евгеньевич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41041910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err="1" smtClean="0">
                <a:solidFill>
                  <a:srgbClr val="434343"/>
                </a:solidFill>
                <a:latin typeface="Roboto"/>
              </a:rPr>
              <a:t>Курдюкова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 Софья Дмитриевна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24172097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>
                <a:solidFill>
                  <a:srgbClr val="434343"/>
                </a:solidFill>
                <a:latin typeface="Roboto"/>
              </a:rPr>
              <a:t>О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нопко </a:t>
            </a:r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Алиса Андреевна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14359240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err="1" smtClean="0">
                <a:solidFill>
                  <a:srgbClr val="434343"/>
                </a:solidFill>
                <a:latin typeface="Roboto"/>
              </a:rPr>
              <a:t>Крещенова</a:t>
            </a:r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 Александра Юрьевна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18441618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85029" y="2941495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Ратников Кирилл Дмитриевич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31091907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38161"/>
            <a:ext cx="4682168" cy="1121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Урман Анастасия</a:t>
            </a:r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  <a:ea typeface="Arial"/>
                <a:cs typeface="Arial"/>
                <a:sym typeface="Arial"/>
              </a:rPr>
              <a:t>Денисовна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26584277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46122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Харламов Михаил Алексеевич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 dirty="0"/>
          </a:p>
          <a:p>
            <a:pPr>
              <a:lnSpc>
                <a:spcPct val="115000"/>
              </a:lnSpc>
            </a:pPr>
            <a:r>
              <a:rPr lang="ru-RU" sz="1197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 dirty="0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sp>
        <p:nvSpPr>
          <p:cNvPr id="14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1822980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280581" y="3576975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>
                <a:solidFill>
                  <a:srgbClr val="434343"/>
                </a:solidFill>
                <a:latin typeface="Roboto"/>
              </a:rPr>
              <a:t>Эрданов Тимур </a:t>
            </a:r>
            <a:r>
              <a:rPr lang="ru-RU" sz="2800" dirty="0" err="1">
                <a:solidFill>
                  <a:srgbClr val="434343"/>
                </a:solidFill>
                <a:latin typeface="Roboto"/>
              </a:rPr>
              <a:t>Алишерович</a:t>
            </a:r>
            <a:r>
              <a:rPr lang="ru-RU" sz="2800" dirty="0">
                <a:solidFill>
                  <a:srgbClr val="434343"/>
                </a:solidFill>
                <a:latin typeface="Roboto"/>
              </a:rPr>
              <a:t> 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/>
          </a:p>
          <a:p>
            <a:pPr>
              <a:lnSpc>
                <a:spcPct val="115000"/>
              </a:lnSpc>
            </a:pPr>
            <a:r>
              <a:rPr lang="ru-RU" sz="1197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sp>
        <p:nvSpPr>
          <p:cNvPr id="17" name="Google Shape;224;p35"/>
          <p:cNvSpPr txBox="1"/>
          <p:nvPr/>
        </p:nvSpPr>
        <p:spPr>
          <a:xfrm>
            <a:off x="1085029" y="276810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2686598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3222" y="3659957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>
                <a:solidFill>
                  <a:srgbClr val="434343"/>
                </a:solidFill>
                <a:latin typeface="Roboto"/>
              </a:rPr>
              <a:t>Ковалев Александр Сергеевич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/>
          </a:p>
          <a:p>
            <a:pPr>
              <a:lnSpc>
                <a:spcPct val="115000"/>
              </a:lnSpc>
            </a:pPr>
            <a:r>
              <a:rPr lang="ru-RU" sz="1197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sp>
        <p:nvSpPr>
          <p:cNvPr id="17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289883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784275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>
                <a:solidFill>
                  <a:srgbClr val="434343"/>
                </a:solidFill>
                <a:latin typeface="Roboto"/>
              </a:rPr>
              <a:t>Дьячкова Дарья Евгеньевна 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/>
          </a:p>
          <a:p>
            <a:pPr>
              <a:lnSpc>
                <a:spcPct val="115000"/>
              </a:lnSpc>
            </a:pPr>
            <a:r>
              <a:rPr lang="ru-RU" sz="1197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sp>
        <p:nvSpPr>
          <p:cNvPr id="17" name="Google Shape;224;p35"/>
          <p:cNvSpPr txBox="1"/>
          <p:nvPr/>
        </p:nvSpPr>
        <p:spPr>
          <a:xfrm>
            <a:off x="1085029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1392394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982115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>
                <a:solidFill>
                  <a:srgbClr val="434343"/>
                </a:solidFill>
                <a:latin typeface="Roboto"/>
              </a:rPr>
              <a:t>Гусева </a:t>
            </a:r>
            <a:endParaRPr lang="ru-RU" sz="2800" dirty="0" smtClean="0">
              <a:solidFill>
                <a:srgbClr val="434343"/>
              </a:solidFill>
              <a:latin typeface="Roboto"/>
            </a:endParaRPr>
          </a:p>
          <a:p>
            <a:pPr lvl="0" algn="ctr"/>
            <a:r>
              <a:rPr lang="ru-RU" sz="2800" dirty="0" smtClean="0">
                <a:solidFill>
                  <a:srgbClr val="434343"/>
                </a:solidFill>
                <a:latin typeface="Roboto"/>
              </a:rPr>
              <a:t>Анна </a:t>
            </a:r>
            <a:r>
              <a:rPr lang="ru-RU" sz="2800" dirty="0">
                <a:solidFill>
                  <a:srgbClr val="434343"/>
                </a:solidFill>
                <a:latin typeface="Roboto"/>
              </a:rPr>
              <a:t>Вадимовна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/>
          </a:p>
          <a:p>
            <a:pPr>
              <a:lnSpc>
                <a:spcPct val="115000"/>
              </a:lnSpc>
            </a:pPr>
            <a:r>
              <a:rPr lang="ru-RU" sz="1197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sp>
        <p:nvSpPr>
          <p:cNvPr id="17" name="Google Shape;224;p35"/>
          <p:cNvSpPr txBox="1"/>
          <p:nvPr/>
        </p:nvSpPr>
        <p:spPr>
          <a:xfrm>
            <a:off x="1004356" y="2939940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1694290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35" descr="https://lh5.googleusercontent.com/pNF7o_eVpt7ui2gAJlXbLOrNhqjZBRApt1lEmUktivwdLk-xywgyiuF7LneJmb-fEjNXbBWkliylFsvIt86iOkV4ahu7oO2yz-5fgeBGQks0wWPBFdDNHBHKLicUKVWMOmxio5U5RZQ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794" y="270722"/>
            <a:ext cx="1165696" cy="10265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5130" y="270722"/>
            <a:ext cx="1165696" cy="1098957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35"/>
          <p:cNvSpPr/>
          <p:nvPr/>
        </p:nvSpPr>
        <p:spPr>
          <a:xfrm>
            <a:off x="1004356" y="1164745"/>
            <a:ext cx="5073272" cy="14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185" tIns="39092" rIns="78185" bIns="39092" anchor="t" anchorCtr="0">
            <a:noAutofit/>
          </a:bodyPr>
          <a:lstStyle/>
          <a:p>
            <a:pPr algn="ctr"/>
            <a:r>
              <a:rPr lang="ru-RU" sz="4617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Сертификат</a:t>
            </a:r>
            <a:r>
              <a:rPr lang="ru-RU" sz="4104" dirty="0" smtClean="0">
                <a:solidFill>
                  <a:srgbClr val="4F81B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62" dirty="0"/>
          </a:p>
          <a:p>
            <a:pPr algn="ctr"/>
            <a:r>
              <a:rPr lang="ru-RU" sz="2052" dirty="0" smtClean="0">
                <a:solidFill>
                  <a:srgbClr val="4F81BD"/>
                </a:solidFill>
                <a:latin typeface="Arial"/>
                <a:cs typeface="Arial"/>
                <a:sym typeface="Arial"/>
              </a:rPr>
              <a:t>участника</a:t>
            </a:r>
            <a:endParaRPr sz="1662" dirty="0"/>
          </a:p>
        </p:txBody>
      </p:sp>
      <p:sp>
        <p:nvSpPr>
          <p:cNvPr id="226" name="Google Shape;226;p35"/>
          <p:cNvSpPr txBox="1"/>
          <p:nvPr/>
        </p:nvSpPr>
        <p:spPr>
          <a:xfrm>
            <a:off x="1199908" y="3844613"/>
            <a:ext cx="4682168" cy="1131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Награждается</a:t>
            </a:r>
            <a:endParaRPr sz="1662" dirty="0"/>
          </a:p>
          <a:p>
            <a:pPr lvl="0" algn="ctr"/>
            <a:r>
              <a:rPr lang="ru-RU" sz="2800" dirty="0">
                <a:solidFill>
                  <a:srgbClr val="434343"/>
                </a:solidFill>
                <a:latin typeface="Roboto"/>
              </a:rPr>
              <a:t>Подчасская Елена Сергеевна</a:t>
            </a:r>
            <a:endParaRPr lang="ru-RU" sz="2736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5"/>
          <p:cNvSpPr txBox="1"/>
          <p:nvPr/>
        </p:nvSpPr>
        <p:spPr>
          <a:xfrm>
            <a:off x="692608" y="6348026"/>
            <a:ext cx="5683396" cy="50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197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Региональный координатор                                                                         И.В. Крылова</a:t>
            </a:r>
            <a:endParaRPr sz="1662"/>
          </a:p>
          <a:p>
            <a:pPr>
              <a:lnSpc>
                <a:spcPct val="115000"/>
              </a:lnSpc>
            </a:pPr>
            <a:r>
              <a:rPr lang="ru-RU" sz="1197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CАШ ЮНЕСКО РФ</a:t>
            </a:r>
            <a:endParaRPr sz="1662"/>
          </a:p>
        </p:txBody>
      </p:sp>
      <p:sp>
        <p:nvSpPr>
          <p:cNvPr id="229" name="Google Shape;229;p35"/>
          <p:cNvSpPr txBox="1"/>
          <p:nvPr/>
        </p:nvSpPr>
        <p:spPr>
          <a:xfrm>
            <a:off x="692608" y="7060356"/>
            <a:ext cx="5683396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Директор ГБОУ школы №690                                                                  В.Ю. Соловьева</a:t>
            </a:r>
            <a:endParaRPr sz="1662"/>
          </a:p>
        </p:txBody>
      </p:sp>
      <p:sp>
        <p:nvSpPr>
          <p:cNvPr id="230" name="Google Shape;230;p35"/>
          <p:cNvSpPr txBox="1"/>
          <p:nvPr/>
        </p:nvSpPr>
        <p:spPr>
          <a:xfrm>
            <a:off x="2157136" y="8588597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197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Санкт-Петербург, 2024</a:t>
            </a:r>
            <a:endParaRPr sz="1662"/>
          </a:p>
        </p:txBody>
      </p:sp>
      <p:sp>
        <p:nvSpPr>
          <p:cNvPr id="231" name="Google Shape;231;p35"/>
          <p:cNvSpPr txBox="1"/>
          <p:nvPr/>
        </p:nvSpPr>
        <p:spPr>
          <a:xfrm>
            <a:off x="692607" y="7694986"/>
            <a:ext cx="2929059" cy="269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Приказ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№548/1 </a:t>
            </a:r>
            <a:r>
              <a:rPr lang="ru-RU" sz="1197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 </a:t>
            </a:r>
            <a:r>
              <a:rPr lang="ru-RU" sz="1197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11.12.2024</a:t>
            </a:r>
            <a:endParaRPr sz="1197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53" y="5847253"/>
            <a:ext cx="1634670" cy="124921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80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0487" y="6627771"/>
            <a:ext cx="1229071" cy="1253653"/>
          </a:xfrm>
          <a:prstGeom prst="rect">
            <a:avLst/>
          </a:prstGeom>
        </p:spPr>
      </p:pic>
      <p:sp>
        <p:nvSpPr>
          <p:cNvPr id="17" name="Google Shape;224;p35"/>
          <p:cNvSpPr txBox="1"/>
          <p:nvPr/>
        </p:nvSpPr>
        <p:spPr>
          <a:xfrm>
            <a:off x="1085029" y="2931596"/>
            <a:ext cx="5073272" cy="577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Регионального 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дистанционного 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  <a:sym typeface="Arial"/>
              </a:rPr>
              <a:t>т</a:t>
            </a:r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урнира </a:t>
            </a:r>
            <a:endParaRPr lang="ru-RU" sz="1600" b="1" dirty="0" smtClean="0">
              <a:solidFill>
                <a:srgbClr val="202124"/>
              </a:solidFill>
              <a:latin typeface="docs-Roboto"/>
            </a:endParaRPr>
          </a:p>
          <a:p>
            <a:pPr algn="ctr"/>
            <a:r>
              <a:rPr lang="ru-RU" sz="1600" b="1" dirty="0" smtClean="0">
                <a:solidFill>
                  <a:srgbClr val="202124"/>
                </a:solidFill>
                <a:latin typeface="docs-Roboto"/>
              </a:rPr>
              <a:t>"</a:t>
            </a:r>
            <a:r>
              <a:rPr lang="ru-RU" sz="1600" b="1" dirty="0">
                <a:solidFill>
                  <a:srgbClr val="202124"/>
                </a:solidFill>
                <a:latin typeface="docs-Roboto"/>
              </a:rPr>
              <a:t>Права Человека" для 6 классов</a:t>
            </a:r>
            <a:endParaRPr sz="16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233;p35"/>
          <p:cNvSpPr txBox="1"/>
          <p:nvPr/>
        </p:nvSpPr>
        <p:spPr>
          <a:xfrm>
            <a:off x="1781491" y="270722"/>
            <a:ext cx="3486324" cy="55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4392" tIns="42185" rIns="84392" bIns="42185" anchor="t" anchorCtr="0">
            <a:spAutoFit/>
          </a:bodyPr>
          <a:lstStyle/>
          <a:p>
            <a:pPr algn="ctr"/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Государственное бюджетное общеобразовательное учреждение школа №690 </a:t>
            </a:r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Невского </a:t>
            </a:r>
            <a:r>
              <a:rPr lang="ru-RU" sz="1026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района </a:t>
            </a:r>
            <a:endParaRPr lang="ru-RU" sz="1026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ctr"/>
            <a:r>
              <a:rPr lang="ru-RU" sz="1026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Санкт-Петербурга</a:t>
            </a:r>
            <a:endParaRPr sz="1662" dirty="0"/>
          </a:p>
        </p:txBody>
      </p:sp>
    </p:spTree>
    <p:extLst>
      <p:ext uri="{BB962C8B-B14F-4D97-AF65-F5344CB8AC3E}">
        <p14:creationId xmlns:p14="http://schemas.microsoft.com/office/powerpoint/2010/main" val="2630244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</TotalTime>
  <Words>2319</Words>
  <Application>Microsoft Office PowerPoint</Application>
  <PresentationFormat>Экран (4:3)</PresentationFormat>
  <Paragraphs>625</Paragraphs>
  <Slides>46</Slides>
  <Notes>46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53" baseType="lpstr">
      <vt:lpstr>Arial</vt:lpstr>
      <vt:lpstr>Calibri</vt:lpstr>
      <vt:lpstr>Calibri Light</vt:lpstr>
      <vt:lpstr>docs-Roboto</vt:lpstr>
      <vt:lpstr>Roboto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student</dc:creator>
  <cp:lastModifiedBy>student</cp:lastModifiedBy>
  <cp:revision>20</cp:revision>
  <dcterms:created xsi:type="dcterms:W3CDTF">2024-11-02T11:03:44Z</dcterms:created>
  <dcterms:modified xsi:type="dcterms:W3CDTF">2024-12-25T07:29:02Z</dcterms:modified>
</cp:coreProperties>
</file>