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0105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2854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46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126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66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81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34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99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211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49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373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7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 rot="5400000">
            <a:off x="-1839097" y="6570642"/>
            <a:ext cx="13178191" cy="127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 rot="5400000">
            <a:off x="-4448352" y="5350846"/>
            <a:ext cx="13178191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42684" y="397064"/>
            <a:ext cx="6172631" cy="165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42684" y="2311793"/>
            <a:ext cx="6172631" cy="653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66"/>
              <a:buFont typeface="Calibri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3467"/>
              <a:buNone/>
              <a:defRPr sz="3466"/>
            </a:lvl1pPr>
            <a:lvl2pPr lvl="1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None/>
              <a:defRPr sz="2889"/>
            </a:lvl2pPr>
            <a:lvl3pPr lvl="2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3pPr>
            <a:lvl4pPr lvl="3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4pPr>
            <a:lvl5pPr lvl="4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5pPr>
            <a:lvl6pPr lvl="5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6pPr>
            <a:lvl7pPr lvl="6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7pPr>
            <a:lvl8pPr lvl="7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8pPr>
            <a:lvl9pPr lvl="8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66"/>
              <a:buFont typeface="Calibri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rgbClr val="888888"/>
              </a:buClr>
              <a:buSzPts val="3467"/>
              <a:buNone/>
              <a:defRPr sz="3466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889"/>
              <a:buNone/>
              <a:defRPr sz="288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3467"/>
              <a:buNone/>
              <a:defRPr sz="3466" b="1"/>
            </a:lvl1pPr>
            <a:lvl2pPr marL="914400" lvl="1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None/>
              <a:defRPr sz="2889" b="1"/>
            </a:lvl2pPr>
            <a:lvl3pPr marL="1371600" lvl="2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3pPr>
            <a:lvl4pPr marL="1828800" lvl="3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4pPr>
            <a:lvl5pPr marL="2286000" lvl="4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5pPr>
            <a:lvl6pPr marL="2743200" lvl="5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6pPr>
            <a:lvl7pPr marL="3200400" lvl="6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7pPr>
            <a:lvl8pPr marL="3657600" lvl="7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8pPr>
            <a:lvl9pPr marL="4114800" lvl="8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3467"/>
              <a:buNone/>
              <a:defRPr sz="3466" b="1"/>
            </a:lvl1pPr>
            <a:lvl2pPr marL="914400" lvl="1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None/>
              <a:defRPr sz="2889" b="1"/>
            </a:lvl2pPr>
            <a:lvl3pPr marL="1371600" lvl="2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3pPr>
            <a:lvl4pPr marL="1828800" lvl="3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4pPr>
            <a:lvl5pPr marL="2286000" lvl="4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5pPr>
            <a:lvl6pPr marL="2743200" lvl="5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6pPr>
            <a:lvl7pPr marL="3200400" lvl="6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7pPr>
            <a:lvl8pPr marL="3657600" lvl="7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8pPr>
            <a:lvl9pPr marL="4114800" lvl="8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2"/>
              <a:buFont typeface="Calibri"/>
              <a:buNone/>
              <a:defRPr sz="462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2915543" y="1426281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22097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4622"/>
              <a:buChar char="•"/>
              <a:defRPr sz="4622"/>
            </a:lvl1pPr>
            <a:lvl2pPr marL="914400" lvl="1" indent="-485394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4044"/>
              <a:buChar char="•"/>
              <a:defRPr sz="4043"/>
            </a:lvl2pPr>
            <a:lvl3pPr marL="1371600" lvl="2" indent="-448754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3467"/>
              <a:buChar char="•"/>
              <a:defRPr sz="3466"/>
            </a:lvl3pPr>
            <a:lvl4pPr marL="1828800" lvl="3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4pPr>
            <a:lvl5pPr marL="2286000" lvl="4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5pPr>
            <a:lvl6pPr marL="2743200" lvl="5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6pPr>
            <a:lvl7pPr marL="3200400" lvl="6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7pPr>
            <a:lvl8pPr marL="3657600" lvl="7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8pPr>
            <a:lvl9pPr marL="4114800" lvl="8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3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1pPr>
            <a:lvl2pPr marL="914400" lvl="1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022"/>
              <a:buNone/>
              <a:defRPr sz="2021"/>
            </a:lvl2pPr>
            <a:lvl3pPr marL="1371600" lvl="2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733"/>
              <a:buNone/>
              <a:defRPr sz="1733"/>
            </a:lvl3pPr>
            <a:lvl4pPr marL="1828800" lvl="3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4pPr>
            <a:lvl5pPr marL="2286000" lvl="4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5pPr>
            <a:lvl6pPr marL="2743200" lvl="5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6pPr>
            <a:lvl7pPr marL="3200400" lvl="6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7pPr>
            <a:lvl8pPr marL="3657600" lvl="7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8pPr>
            <a:lvl9pPr marL="4114800" lvl="8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2"/>
              <a:buFont typeface="Calibri"/>
              <a:buNone/>
              <a:defRPr sz="462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>
            <a:spLocks noGrp="1"/>
          </p:cNvSpPr>
          <p:nvPr>
            <p:ph type="pic" idx="2"/>
          </p:nvPr>
        </p:nvSpPr>
        <p:spPr>
          <a:xfrm>
            <a:off x="2915543" y="1426281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3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1pPr>
            <a:lvl2pPr marL="914400" lvl="1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022"/>
              <a:buNone/>
              <a:defRPr sz="2021"/>
            </a:lvl2pPr>
            <a:lvl3pPr marL="1371600" lvl="2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733"/>
              <a:buNone/>
              <a:defRPr sz="1733"/>
            </a:lvl3pPr>
            <a:lvl4pPr marL="1828800" lvl="3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4pPr>
            <a:lvl5pPr marL="2286000" lvl="4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5pPr>
            <a:lvl6pPr marL="2743200" lvl="5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6pPr>
            <a:lvl7pPr marL="3200400" lvl="6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7pPr>
            <a:lvl8pPr marL="3657600" lvl="7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8pPr>
            <a:lvl9pPr marL="4114800" lvl="8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42684" y="397064"/>
            <a:ext cx="6172631" cy="165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60579" y="2493898"/>
            <a:ext cx="6536842" cy="617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 rot="5400000">
            <a:off x="1449695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344216" y="6934201"/>
            <a:ext cx="4114800" cy="818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814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344216" y="7752822"/>
            <a:ext cx="4114800" cy="116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0"/>
            </a:lvl1pPr>
            <a:lvl2pPr marL="914400" lvl="1" indent="-228600" algn="l">
              <a:lnSpc>
                <a:spcPct val="100000"/>
              </a:lnSpc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8"/>
            </a:lvl2pPr>
            <a:lvl3pPr marL="1371600" lvl="2" indent="-228600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7"/>
            </a:lvl3pPr>
            <a:lvl4pPr marL="1828800" lvl="3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4pPr>
            <a:lvl5pPr marL="2286000" lvl="4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5pPr>
            <a:lvl6pPr marL="2743200" lvl="5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6pPr>
            <a:lvl7pPr marL="3200400" lvl="6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7pPr>
            <a:lvl8pPr marL="3657600" lvl="7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8pPr>
            <a:lvl9pPr marL="4114800" lvl="8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42901" y="394406"/>
            <a:ext cx="2256234" cy="167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814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681288" y="394406"/>
            <a:ext cx="3833812" cy="845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902"/>
            </a:lvl1pPr>
            <a:lvl2pPr marL="914400" lvl="1" indent="-406400" algn="l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540"/>
            </a:lvl2pPr>
            <a:lvl3pPr marL="1371600" lvl="2" indent="-3810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77"/>
            </a:lvl3pPr>
            <a:lvl4pPr marL="1828800" lvl="3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14"/>
            </a:lvl4pPr>
            <a:lvl5pPr marL="2286000" lvl="4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814"/>
            </a:lvl5pPr>
            <a:lvl6pPr marL="2743200" lvl="5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6pPr>
            <a:lvl7pPr marL="3200400" lvl="6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7pPr>
            <a:lvl8pPr marL="3657600" lvl="7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8pPr>
            <a:lvl9pPr marL="4114800" lvl="8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342901" y="2072923"/>
            <a:ext cx="2256234" cy="677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0"/>
            </a:lvl1pPr>
            <a:lvl2pPr marL="914400" lvl="1" indent="-228600" algn="l">
              <a:lnSpc>
                <a:spcPct val="100000"/>
              </a:lnSpc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8"/>
            </a:lvl2pPr>
            <a:lvl3pPr marL="1371600" lvl="2" indent="-228600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7"/>
            </a:lvl3pPr>
            <a:lvl4pPr marL="1828800" lvl="3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4pPr>
            <a:lvl5pPr marL="2286000" lvl="4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5pPr>
            <a:lvl6pPr marL="2743200" lvl="5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6pPr>
            <a:lvl7pPr marL="3200400" lvl="6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7pPr>
            <a:lvl8pPr marL="3657600" lvl="7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8pPr>
            <a:lvl9pPr marL="4114800" lvl="8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42684" y="397064"/>
            <a:ext cx="6172631" cy="165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77" b="1"/>
            </a:lvl1pPr>
            <a:lvl2pPr marL="914400" lvl="1" indent="-228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14" b="1"/>
            </a:lvl2pPr>
            <a:lvl3pPr marL="1371600" lvl="2" indent="-2286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33" b="1"/>
            </a:lvl3pPr>
            <a:lvl4pPr marL="1828800" lvl="3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4pPr>
            <a:lvl5pPr marL="2286000" lvl="4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5pPr>
            <a:lvl6pPr marL="2743200" lvl="5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6pPr>
            <a:lvl7pPr marL="3200400" lvl="6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7pPr>
            <a:lvl8pPr marL="3657600" lvl="7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8pPr>
            <a:lvl9pPr marL="4114800" lvl="8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77"/>
            </a:lvl1pPr>
            <a:lvl2pPr marL="914400" lvl="1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14"/>
            </a:lvl2pPr>
            <a:lvl3pPr marL="1371600" lvl="2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3pPr>
            <a:lvl4pPr marL="1828800" lvl="3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451"/>
            </a:lvl4pPr>
            <a:lvl5pPr marL="2286000" lvl="4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451"/>
            </a:lvl5pPr>
            <a:lvl6pPr marL="2743200" lvl="5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6pPr>
            <a:lvl7pPr marL="3200400" lvl="6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7pPr>
            <a:lvl8pPr marL="3657600" lvl="7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8pPr>
            <a:lvl9pPr marL="4114800" lvl="8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3483770" y="2217386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77" b="1"/>
            </a:lvl1pPr>
            <a:lvl2pPr marL="914400" lvl="1" indent="-228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14" b="1"/>
            </a:lvl2pPr>
            <a:lvl3pPr marL="1371600" lvl="2" indent="-2286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33" b="1"/>
            </a:lvl3pPr>
            <a:lvl4pPr marL="1828800" lvl="3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4pPr>
            <a:lvl5pPr marL="2286000" lvl="4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5pPr>
            <a:lvl6pPr marL="2743200" lvl="5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6pPr>
            <a:lvl7pPr marL="3200400" lvl="6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7pPr>
            <a:lvl8pPr marL="3657600" lvl="7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8pPr>
            <a:lvl9pPr marL="4114800" lvl="8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77"/>
            </a:lvl1pPr>
            <a:lvl2pPr marL="914400" lvl="1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14"/>
            </a:lvl2pPr>
            <a:lvl3pPr marL="1371600" lvl="2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3pPr>
            <a:lvl4pPr marL="1828800" lvl="3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451"/>
            </a:lvl4pPr>
            <a:lvl5pPr marL="2286000" lvl="4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451"/>
            </a:lvl5pPr>
            <a:lvl6pPr marL="2743200" lvl="5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6pPr>
            <a:lvl7pPr marL="3200400" lvl="6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7pPr>
            <a:lvl8pPr marL="3657600" lvl="7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8pPr>
            <a:lvl9pPr marL="4114800" lvl="8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42684" y="397064"/>
            <a:ext cx="6172631" cy="165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283370" y="3604684"/>
            <a:ext cx="2494359" cy="1019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40"/>
            </a:lvl1pPr>
            <a:lvl2pPr marL="914400" lvl="1" indent="-3810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177"/>
            </a:lvl2pPr>
            <a:lvl3pPr marL="1371600" lvl="2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3pPr>
            <a:lvl4pPr marL="1828800" lvl="3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33"/>
            </a:lvl4pPr>
            <a:lvl5pPr marL="2286000" lvl="4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33"/>
            </a:lvl5pPr>
            <a:lvl6pPr marL="2743200" lvl="5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6pPr>
            <a:lvl7pPr marL="3200400" lvl="6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7pPr>
            <a:lvl8pPr marL="3657600" lvl="7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8pPr>
            <a:lvl9pPr marL="4114800" lvl="8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2892028" y="3604684"/>
            <a:ext cx="2495550" cy="1019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40"/>
            </a:lvl1pPr>
            <a:lvl2pPr marL="914400" lvl="1" indent="-3810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177"/>
            </a:lvl2pPr>
            <a:lvl3pPr marL="1371600" lvl="2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3pPr>
            <a:lvl4pPr marL="1828800" lvl="3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33"/>
            </a:lvl4pPr>
            <a:lvl5pPr marL="2286000" lvl="4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33"/>
            </a:lvl5pPr>
            <a:lvl6pPr marL="2743200" lvl="5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6pPr>
            <a:lvl7pPr marL="3200400" lvl="6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7pPr>
            <a:lvl8pPr marL="3657600" lvl="7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8pPr>
            <a:lvl9pPr marL="4114800" lvl="8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541734" y="6365522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628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41734" y="4198586"/>
            <a:ext cx="5829300" cy="21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14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3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5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684" y="397064"/>
            <a:ext cx="6172631" cy="165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684" y="2311793"/>
            <a:ext cx="6172631" cy="653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7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55"/>
              <a:buFont typeface="Calibri"/>
              <a:buNone/>
              <a:defRPr sz="6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85394" algn="l" rtl="0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4044"/>
              <a:buFont typeface="Arial"/>
              <a:buChar char="•"/>
              <a:defRPr sz="40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8754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3467"/>
              <a:buFont typeface="Arial"/>
              <a:buChar char="•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2051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Font typeface="Arial"/>
              <a:buChar char="•"/>
              <a:defRPr sz="28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  <p:pic>
        <p:nvPicPr>
          <p:cNvPr id="153" name="Google Shape;153;p24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/>
          <p:nvPr/>
        </p:nvSpPr>
        <p:spPr>
          <a:xfrm>
            <a:off x="850146" y="1455095"/>
            <a:ext cx="5381097" cy="22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354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1222528" y="3821013"/>
            <a:ext cx="4581187" cy="73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Соснина Мария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1681524" y="4582009"/>
            <a:ext cx="3663195" cy="87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МБОУ «Многопрофильная школа № 181»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Советского района г. Казани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Номинация: Архитектурный объект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1834367" y="3080791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7000" y="55470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4" y="6328242"/>
            <a:ext cx="1770892" cy="13533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3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3"/>
          <p:cNvSpPr/>
          <p:nvPr/>
        </p:nvSpPr>
        <p:spPr>
          <a:xfrm>
            <a:off x="850145" y="1236151"/>
            <a:ext cx="5381097" cy="22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354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1222528" y="3497416"/>
            <a:ext cx="4581187" cy="118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Зуева Василиса Владимировна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3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311" name="Google Shape;311;p33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312" name="Google Shape;312;p33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313" name="Google Shape;313;p33"/>
          <p:cNvSpPr txBox="1"/>
          <p:nvPr/>
        </p:nvSpPr>
        <p:spPr>
          <a:xfrm>
            <a:off x="1222527" y="4623962"/>
            <a:ext cx="4581187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ГБОУ школа №525 с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углубленным изучением английского языка им. дважды Героя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Советского Союза Г.М. Гречко Московского района Санкт-Петербурга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Номинация: Памятник природы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3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0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1917879" y="2715842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3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33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000" y="58518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14" y="6404116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4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4"/>
          <p:cNvSpPr/>
          <p:nvPr/>
        </p:nvSpPr>
        <p:spPr>
          <a:xfrm>
            <a:off x="857237" y="2283803"/>
            <a:ext cx="5381097" cy="117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Грамота</a:t>
            </a:r>
            <a:r>
              <a:rPr lang="ru-RU" sz="4354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354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за подготовку победителя</a:t>
            </a:r>
            <a:endParaRPr sz="2177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4"/>
          <p:cNvSpPr txBox="1"/>
          <p:nvPr/>
        </p:nvSpPr>
        <p:spPr>
          <a:xfrm>
            <a:off x="1239861" y="4318844"/>
            <a:ext cx="4581187" cy="73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2"/>
              <a:buFont typeface="Arial"/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_____________________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4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328" name="Google Shape;328;p34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329" name="Google Shape;329;p34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330" name="Google Shape;330;p34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0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4"/>
          <p:cNvSpPr/>
          <p:nvPr/>
        </p:nvSpPr>
        <p:spPr>
          <a:xfrm>
            <a:off x="1834366" y="3426389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34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000" y="55470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14" y="6404116"/>
            <a:ext cx="1770892" cy="135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5"/>
          <p:cNvSpPr/>
          <p:nvPr/>
        </p:nvSpPr>
        <p:spPr>
          <a:xfrm>
            <a:off x="857237" y="2283803"/>
            <a:ext cx="5381097" cy="117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Сертификат</a:t>
            </a:r>
            <a:endParaRPr sz="4354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участника</a:t>
            </a:r>
            <a:endParaRPr sz="2177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5"/>
          <p:cNvSpPr txBox="1"/>
          <p:nvPr/>
        </p:nvSpPr>
        <p:spPr>
          <a:xfrm>
            <a:off x="1239861" y="4318844"/>
            <a:ext cx="4581187" cy="73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Вручается</a:t>
            </a:r>
            <a:endParaRPr sz="127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2"/>
              <a:buFont typeface="Arial"/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_____________________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344" name="Google Shape;344;p35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345" name="Google Shape;345;p35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346" name="Google Shape;346;p35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0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5"/>
          <p:cNvSpPr/>
          <p:nvPr/>
        </p:nvSpPr>
        <p:spPr>
          <a:xfrm>
            <a:off x="1834366" y="3426389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5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35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000" y="55470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14" y="6404116"/>
            <a:ext cx="1770892" cy="135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/>
          <p:nvPr/>
        </p:nvSpPr>
        <p:spPr>
          <a:xfrm>
            <a:off x="850146" y="1455095"/>
            <a:ext cx="5381097" cy="22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354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1222528" y="3821013"/>
            <a:ext cx="4581187" cy="73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Петрочинина Диана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1681524" y="4582009"/>
            <a:ext cx="3697862" cy="87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МБОУ «Многопрофильная школа № 181»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Советского района г. Казани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Номинация: Архитектурный объект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0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1834367" y="3080791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000" y="55470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4" y="6328242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/>
          <p:nvPr/>
        </p:nvSpPr>
        <p:spPr>
          <a:xfrm>
            <a:off x="850146" y="1455095"/>
            <a:ext cx="5381097" cy="22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354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1222528" y="3821013"/>
            <a:ext cx="4581187" cy="73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Камалова Самира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1681524" y="4582009"/>
            <a:ext cx="3697862" cy="87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МБОУ «Многопрофильная школа № 181»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Советского района г. Казани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Номинация: Архитектурный объект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0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1834367" y="3080791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000" y="55470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4" y="6328242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/>
          <p:nvPr/>
        </p:nvSpPr>
        <p:spPr>
          <a:xfrm>
            <a:off x="850146" y="1455095"/>
            <a:ext cx="5381097" cy="22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354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1222528" y="3821013"/>
            <a:ext cx="4581187" cy="73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Иванова Елизавета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209" name="Google Shape;209;p27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211" name="Google Shape;211;p27"/>
          <p:cNvSpPr txBox="1"/>
          <p:nvPr/>
        </p:nvSpPr>
        <p:spPr>
          <a:xfrm>
            <a:off x="1681524" y="4582009"/>
            <a:ext cx="3697862" cy="87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МБОУ «Многопрофильная школа № 181»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Советского района г. Казани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Номинация: Архитектурный объект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0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1834367" y="3080791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000" y="55470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4" y="6328242"/>
            <a:ext cx="1770892" cy="13533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/>
          <p:nvPr/>
        </p:nvSpPr>
        <p:spPr>
          <a:xfrm>
            <a:off x="850146" y="1455095"/>
            <a:ext cx="5381097" cy="22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354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1222528" y="3821013"/>
            <a:ext cx="4581187" cy="73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Буторина Анастасия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228" name="Google Shape;228;p28"/>
          <p:cNvSpPr txBox="1"/>
          <p:nvPr/>
        </p:nvSpPr>
        <p:spPr>
          <a:xfrm>
            <a:off x="1681524" y="4582009"/>
            <a:ext cx="3697862" cy="87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МБОУ «Многопрофильная школа № 181»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Советского района г. Казани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Номинация: Архитектурный объект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0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1834367" y="3080791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000" y="55470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4" y="6328242"/>
            <a:ext cx="1770892" cy="1353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9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/>
          <p:nvPr/>
        </p:nvSpPr>
        <p:spPr>
          <a:xfrm>
            <a:off x="850146" y="1455095"/>
            <a:ext cx="5381097" cy="22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354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1222528" y="3821013"/>
            <a:ext cx="4581187" cy="73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2"/>
              <a:buFont typeface="Arial"/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Горячева Юлия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243" name="Google Shape;243;p29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244" name="Google Shape;244;p29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245" name="Google Shape;245;p29"/>
          <p:cNvSpPr txBox="1"/>
          <p:nvPr/>
        </p:nvSpPr>
        <p:spPr>
          <a:xfrm>
            <a:off x="1994396" y="4582009"/>
            <a:ext cx="3277919" cy="6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ГБДОУ 49 Невского района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Номинация: Памятник природы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0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9"/>
          <p:cNvSpPr/>
          <p:nvPr/>
        </p:nvSpPr>
        <p:spPr>
          <a:xfrm>
            <a:off x="1834367" y="3080791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000" y="55470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4" y="6328242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0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/>
          <p:nvPr/>
        </p:nvSpPr>
        <p:spPr>
          <a:xfrm>
            <a:off x="850146" y="1455095"/>
            <a:ext cx="5381097" cy="22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354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1222528" y="3821013"/>
            <a:ext cx="4581187" cy="118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Аскаров Ильяс Эльдарович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260" name="Google Shape;260;p30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261" name="Google Shape;261;p30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262" name="Google Shape;262;p30"/>
          <p:cNvSpPr txBox="1"/>
          <p:nvPr/>
        </p:nvSpPr>
        <p:spPr>
          <a:xfrm>
            <a:off x="1994396" y="5106630"/>
            <a:ext cx="3277919" cy="6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ОГБОУ «Школа-интернат №89»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Номинация: Архитектурный объект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0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0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1834367" y="3080791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000" y="55470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4" y="6328242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/>
          <p:nvPr/>
        </p:nvSpPr>
        <p:spPr>
          <a:xfrm>
            <a:off x="850146" y="1455095"/>
            <a:ext cx="5381097" cy="22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354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 степени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1222528" y="3821013"/>
            <a:ext cx="4581187" cy="118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Королева Александра Витальевна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277" name="Google Shape;277;p31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278" name="Google Shape;278;p31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279" name="Google Shape;279;p31"/>
          <p:cNvSpPr txBox="1"/>
          <p:nvPr/>
        </p:nvSpPr>
        <p:spPr>
          <a:xfrm>
            <a:off x="1994396" y="5049559"/>
            <a:ext cx="3277919" cy="6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МОУ Гимназия №12, г. Тверь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Номинация: Архитектурный объект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0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1834367" y="3080791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000" y="55470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4" y="6328242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2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390736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390737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2"/>
          <p:cNvSpPr/>
          <p:nvPr/>
        </p:nvSpPr>
        <p:spPr>
          <a:xfrm>
            <a:off x="850146" y="1455095"/>
            <a:ext cx="5381097" cy="22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354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ru-RU" sz="2177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2"/>
          <p:cNvSpPr txBox="1"/>
          <p:nvPr/>
        </p:nvSpPr>
        <p:spPr>
          <a:xfrm>
            <a:off x="1222528" y="3821013"/>
            <a:ext cx="4581187" cy="118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Чубаров Даниил Игоревич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2"/>
          <p:cNvSpPr txBox="1"/>
          <p:nvPr/>
        </p:nvSpPr>
        <p:spPr>
          <a:xfrm>
            <a:off x="526573" y="6836788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294" name="Google Shape;294;p32"/>
          <p:cNvSpPr txBox="1"/>
          <p:nvPr/>
        </p:nvSpPr>
        <p:spPr>
          <a:xfrm>
            <a:off x="526573" y="7592338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295" name="Google Shape;295;p32"/>
          <p:cNvSpPr txBox="1"/>
          <p:nvPr/>
        </p:nvSpPr>
        <p:spPr>
          <a:xfrm>
            <a:off x="2079965" y="9213308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296" name="Google Shape;296;p32"/>
          <p:cNvSpPr txBox="1"/>
          <p:nvPr/>
        </p:nvSpPr>
        <p:spPr>
          <a:xfrm>
            <a:off x="1994396" y="5049559"/>
            <a:ext cx="3277919" cy="6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МОУ Гимназия №12, г. Тверь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Номинация: Архитектурный объект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 txBox="1"/>
          <p:nvPr/>
        </p:nvSpPr>
        <p:spPr>
          <a:xfrm>
            <a:off x="1681525" y="390736"/>
            <a:ext cx="3697861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r>
              <a:rPr lang="ru-RU" sz="10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0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1834367" y="3080791"/>
            <a:ext cx="34268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Всероссийского конкурса макетов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«Храним Родное»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526573" y="8424031"/>
            <a:ext cx="3106783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№198 от 29.05.2024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526573" y="6165879"/>
            <a:ext cx="6028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5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000" y="577568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95" y="6350733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831</Words>
  <Application>Microsoft Office PowerPoint</Application>
  <PresentationFormat>Лист A4 (210x297 мм)</PresentationFormat>
  <Paragraphs>214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 Волобуева</cp:lastModifiedBy>
  <cp:revision>2</cp:revision>
  <dcterms:modified xsi:type="dcterms:W3CDTF">2024-06-03T08:06:43Z</dcterms:modified>
</cp:coreProperties>
</file>