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7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46" r:id="rId14"/>
    <p:sldId id="347" r:id="rId15"/>
    <p:sldId id="315" r:id="rId16"/>
    <p:sldId id="316" r:id="rId17"/>
    <p:sldId id="333" r:id="rId18"/>
    <p:sldId id="334" r:id="rId19"/>
    <p:sldId id="317" r:id="rId20"/>
    <p:sldId id="343" r:id="rId21"/>
    <p:sldId id="339" r:id="rId22"/>
    <p:sldId id="302" r:id="rId23"/>
    <p:sldId id="303" r:id="rId24"/>
    <p:sldId id="301" r:id="rId25"/>
    <p:sldId id="300" r:id="rId26"/>
    <p:sldId id="299" r:id="rId27"/>
    <p:sldId id="298" r:id="rId28"/>
    <p:sldId id="297" r:id="rId29"/>
    <p:sldId id="296" r:id="rId30"/>
    <p:sldId id="295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5" r:id="rId47"/>
    <p:sldId id="336" r:id="rId48"/>
    <p:sldId id="337" r:id="rId49"/>
    <p:sldId id="338" r:id="rId50"/>
    <p:sldId id="340" r:id="rId51"/>
    <p:sldId id="341" r:id="rId52"/>
    <p:sldId id="342" r:id="rId53"/>
    <p:sldId id="344" r:id="rId54"/>
    <p:sldId id="345" r:id="rId55"/>
  </p:sldIdLst>
  <p:sldSz cx="6858000" cy="9144000" type="screen4x3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5F59-B7B5-4009-83CA-56DBA691DF33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2D67-8E45-498B-9302-360EDC4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25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79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07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64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09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69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053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45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5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09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477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2163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383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353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912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193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709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894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632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640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993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92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198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107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936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757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0286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171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054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68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454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305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40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735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040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918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7638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989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7953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5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147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9142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032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66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2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9530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8038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4243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2272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39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77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9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79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97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4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6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5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0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8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8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9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C250-9BDB-4EED-9D7E-3D5A38E8609E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5E62-1F6C-4C82-B35F-8C9E3EAC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2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Садовничая Маргарита Михайловна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5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Гришечкина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Алиса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Денисовна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2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Шарипова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София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Руслановна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7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Макаров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Алексей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Алексеевич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7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521060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Лиховайда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Олеся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Евгеньевна</a:t>
            </a:r>
            <a:r>
              <a:rPr lang="ru-RU" sz="2800" dirty="0" smtClean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604863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Котлова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Анна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Владиславовна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544373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Салнис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Ярослав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Ильич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5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Козлов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Георгий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Романович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28417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Жемчугова де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Бриту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София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83569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Петрачкова Антонина Сергеевна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0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Крючкова Кристина Егоровна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Мамедов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Амин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Яшарович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9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Гончарова Дарья Викторовна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4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04356" y="3364922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Малышев Виктор Александрович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Должикова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Мария Алексеевна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Бутина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Дарья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Сергеевна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12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Михайлова Александра Игоревна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4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47980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Медникова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Варвара Романовна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598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Дяденко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Екатерина Олеговна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83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679080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Гончарова Ольга Дмитриевна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39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83569" y="3615983"/>
            <a:ext cx="4682168" cy="7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Курдюков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Иларион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29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83569" y="3767064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434343"/>
                </a:solidFill>
                <a:latin typeface="Roboto"/>
              </a:rPr>
              <a:t>Подчасская Елена Сергеевна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Курочкина Мария Александровна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3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аликова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Алия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Шихбалаевна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997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56198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Киреева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Маргарита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Игоревна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668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93208"/>
            <a:ext cx="4682168" cy="7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Горина Рита Сергеевна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090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Киселев Сергей Викторович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41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Бесклинский Роман Артемович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21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Орлов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Егор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Ильич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26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Матвеева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Алиса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Андреевна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27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Ершова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Вероника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Александровна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75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Ершова Вероника Александровна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091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Коненкова Агата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Рамильевна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01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Питено́в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Никита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Сергеевич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9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Фомовский Александр Александрович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908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Фомовский Александр Александрович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648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Васильева Виктория Евгеньевна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136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Гладкова Александра Евгеньевна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805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Евстафьев Кирилл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Максимович</a:t>
            </a:r>
            <a:r>
              <a:rPr lang="ru-RU" sz="2800" dirty="0" smtClean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516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Тараскина Анастасия Евгеньевна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473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Гилёва Алина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Александровна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38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280581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Тамоева Валерия Георгиевна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477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Семенова Вероника Дмитриевна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004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Ананьев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Артём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Андреевич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92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Мурашова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Екатерина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Петровна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2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Сусанина Алиса Антоновна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65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Кузнецова Маргарита Алексеевна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115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Маркина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Ева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Кирилловна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201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Абдуллина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Камилла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Рустамовна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381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 smtClean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Сертификат</a:t>
            </a:r>
            <a:r>
              <a:rPr lang="ru-RU" sz="4104" dirty="0" smtClean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участника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199908" y="3358535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Маркина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Ева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Кирилловна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</p:spTree>
    <p:extLst>
      <p:ext uri="{BB962C8B-B14F-4D97-AF65-F5344CB8AC3E}">
        <p14:creationId xmlns:p14="http://schemas.microsoft.com/office/powerpoint/2010/main" val="346371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Балабина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Ульяна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Ильинична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6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Креминская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Ульяна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Николаевна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Петрова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Юлия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Денисовна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 descr="https://lh5.googleusercontent.com/pNF7o_eVpt7ui2gAJlXbLOrNhqjZBRApt1lEmUktivwdLk-xywgyiuF7LneJmb-fEjNXbBWkliylFsvIt86iOkV4ahu7oO2yz-5fgeBGQks0wWPBFdDNHBHKLicUKVWMOmxio5U5RZ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94" y="270722"/>
            <a:ext cx="1165696" cy="102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5130" y="270722"/>
            <a:ext cx="1165696" cy="10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/>
          <p:nvPr/>
        </p:nvSpPr>
        <p:spPr>
          <a:xfrm>
            <a:off x="1004356" y="1164745"/>
            <a:ext cx="5073272" cy="14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185" tIns="39092" rIns="78185" bIns="39092" anchor="t" anchorCtr="0">
            <a:noAutofit/>
          </a:bodyPr>
          <a:lstStyle/>
          <a:p>
            <a:pPr algn="ctr"/>
            <a:r>
              <a:rPr lang="ru-RU" sz="4617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Диплом</a:t>
            </a:r>
            <a:r>
              <a:rPr lang="ru-RU" sz="4104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62" dirty="0"/>
          </a:p>
          <a:p>
            <a:pPr algn="ctr"/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Победителя</a:t>
            </a:r>
          </a:p>
          <a:p>
            <a:pPr algn="ctr"/>
            <a:r>
              <a:rPr lang="en-US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II </a:t>
            </a:r>
            <a:r>
              <a:rPr lang="ru-RU" sz="2052" dirty="0" smtClean="0">
                <a:solidFill>
                  <a:srgbClr val="4F81BD"/>
                </a:solidFill>
                <a:latin typeface="Arial"/>
                <a:cs typeface="Arial"/>
                <a:sym typeface="Arial"/>
              </a:rPr>
              <a:t>степени</a:t>
            </a:r>
            <a:endParaRPr sz="1662" dirty="0"/>
          </a:p>
        </p:txBody>
      </p:sp>
      <p:sp>
        <p:nvSpPr>
          <p:cNvPr id="226" name="Google Shape;226;p35"/>
          <p:cNvSpPr txBox="1"/>
          <p:nvPr/>
        </p:nvSpPr>
        <p:spPr>
          <a:xfrm>
            <a:off x="1091687" y="3351257"/>
            <a:ext cx="4682168" cy="113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Награждается</a:t>
            </a:r>
            <a:endParaRPr sz="1662" dirty="0"/>
          </a:p>
          <a:p>
            <a:pPr lvl="0"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Жигунова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Мария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Руслановна</a:t>
            </a:r>
            <a:r>
              <a:rPr lang="ru-RU" sz="2800" dirty="0"/>
              <a:t> </a:t>
            </a:r>
            <a:endParaRPr lang="ru-RU" sz="273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692608" y="6348026"/>
            <a:ext cx="5683396" cy="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Региональный координатор                                                                         И.В. Крылова</a:t>
            </a:r>
            <a:endParaRPr sz="1662"/>
          </a:p>
          <a:p>
            <a:pPr>
              <a:lnSpc>
                <a:spcPct val="115000"/>
              </a:lnSpc>
            </a:pPr>
            <a:r>
              <a:rPr lang="ru-RU" sz="1197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CАШ ЮНЕСКО РФ</a:t>
            </a:r>
            <a:endParaRPr sz="1662"/>
          </a:p>
        </p:txBody>
      </p:sp>
      <p:sp>
        <p:nvSpPr>
          <p:cNvPr id="229" name="Google Shape;229;p35"/>
          <p:cNvSpPr txBox="1"/>
          <p:nvPr/>
        </p:nvSpPr>
        <p:spPr>
          <a:xfrm>
            <a:off x="692608" y="7060356"/>
            <a:ext cx="5683396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ГБОУ школы №690                                                                  В.Ю. Соловьева</a:t>
            </a:r>
            <a:endParaRPr sz="1662"/>
          </a:p>
        </p:txBody>
      </p:sp>
      <p:sp>
        <p:nvSpPr>
          <p:cNvPr id="230" name="Google Shape;230;p35"/>
          <p:cNvSpPr txBox="1"/>
          <p:nvPr/>
        </p:nvSpPr>
        <p:spPr>
          <a:xfrm>
            <a:off x="2157136" y="8588597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19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Санкт-Петербург, 2024</a:t>
            </a:r>
            <a:endParaRPr sz="1662"/>
          </a:p>
        </p:txBody>
      </p:sp>
      <p:sp>
        <p:nvSpPr>
          <p:cNvPr id="231" name="Google Shape;231;p35"/>
          <p:cNvSpPr txBox="1"/>
          <p:nvPr/>
        </p:nvSpPr>
        <p:spPr>
          <a:xfrm>
            <a:off x="692607" y="7694986"/>
            <a:ext cx="2929059" cy="26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№548/1 </a:t>
            </a:r>
            <a:r>
              <a:rPr lang="ru-RU" sz="1197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-RU" sz="11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11.12.2024</a:t>
            </a:r>
            <a:endParaRPr sz="1197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53" y="5847253"/>
            <a:ext cx="1634670" cy="1249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87" y="6627771"/>
            <a:ext cx="1229071" cy="1253653"/>
          </a:xfrm>
          <a:prstGeom prst="rect">
            <a:avLst/>
          </a:prstGeom>
        </p:spPr>
      </p:pic>
      <p:sp>
        <p:nvSpPr>
          <p:cNvPr id="17" name="Google Shape;233;p35"/>
          <p:cNvSpPr txBox="1"/>
          <p:nvPr/>
        </p:nvSpPr>
        <p:spPr>
          <a:xfrm>
            <a:off x="1781491" y="270722"/>
            <a:ext cx="3486324" cy="55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Государственное бюджетное общеобразовательное учреждение школа №690 </a:t>
            </a:r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Невского </a:t>
            </a:r>
            <a:r>
              <a:rPr lang="ru-RU" sz="102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района </a:t>
            </a:r>
            <a:endParaRPr lang="ru-RU" sz="102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02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Санкт-Петербурга</a:t>
            </a:r>
            <a:endParaRPr sz="1662" dirty="0"/>
          </a:p>
        </p:txBody>
      </p:sp>
      <p:sp>
        <p:nvSpPr>
          <p:cNvPr id="18" name="Google Shape;224;p35"/>
          <p:cNvSpPr txBox="1"/>
          <p:nvPr/>
        </p:nvSpPr>
        <p:spPr>
          <a:xfrm>
            <a:off x="1380601" y="2626784"/>
            <a:ext cx="4320782" cy="51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92" tIns="42185" rIns="84392" bIns="42185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Регионального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дистанционного 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  <a:sym typeface="Arial"/>
              </a:rPr>
              <a:t>т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урнира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"Права Человека" для </a:t>
            </a:r>
            <a:r>
              <a:rPr lang="en-US" sz="1400" b="1" dirty="0" smtClean="0">
                <a:solidFill>
                  <a:srgbClr val="202124"/>
                </a:solidFill>
                <a:latin typeface="docs-Roboto"/>
              </a:rPr>
              <a:t>7</a:t>
            </a:r>
            <a:r>
              <a:rPr lang="ru-RU" sz="1400" b="1" dirty="0" smtClean="0">
                <a:solidFill>
                  <a:srgbClr val="202124"/>
                </a:solidFill>
                <a:latin typeface="docs-Roboto"/>
              </a:rPr>
              <a:t> </a:t>
            </a:r>
            <a:r>
              <a:rPr lang="ru-RU" sz="1400" b="1" dirty="0">
                <a:solidFill>
                  <a:srgbClr val="202124"/>
                </a:solidFill>
                <a:latin typeface="docs-Roboto"/>
              </a:rPr>
              <a:t>классов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0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2742</Words>
  <Application>Microsoft Office PowerPoint</Application>
  <PresentationFormat>Экран (4:3)</PresentationFormat>
  <Paragraphs>693</Paragraphs>
  <Slides>54</Slides>
  <Notes>54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docs-Roboto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22</cp:revision>
  <dcterms:created xsi:type="dcterms:W3CDTF">2024-11-02T11:03:44Z</dcterms:created>
  <dcterms:modified xsi:type="dcterms:W3CDTF">2024-12-25T08:57:52Z</dcterms:modified>
</cp:coreProperties>
</file>