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</p:sldIdLst>
  <p:sldSz cx="6858000" cy="9906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30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57250" y="5202942"/>
            <a:ext cx="5143500" cy="2391658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1800"/>
            </a:lvl1pPr>
            <a:lvl2pPr marL="0" indent="342900" algn="ctr">
              <a:buSzTx/>
              <a:buFontTx/>
              <a:buNone/>
              <a:defRPr sz="1800"/>
            </a:lvl2pPr>
            <a:lvl3pPr marL="0" indent="685800" algn="ctr">
              <a:buSzTx/>
              <a:buFontTx/>
              <a:buNone/>
              <a:defRPr sz="1800"/>
            </a:lvl3pPr>
            <a:lvl4pPr marL="0" indent="1028700" algn="ctr">
              <a:buSzTx/>
              <a:buFontTx/>
              <a:buNone/>
              <a:defRPr sz="1800"/>
            </a:lvl4pPr>
            <a:lvl5pPr marL="0" indent="1371600" algn="ctr">
              <a:buSzTx/>
              <a:buFontTx/>
              <a:buNone/>
              <a:defRPr sz="1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2813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52C3AEB8-62F8-4C2F-AF30-DCA3F0BA53AD}" type="slidenum">
              <a:rPr lang="ru-RU" altLang="ru-RU" smtClean="0">
                <a:latin typeface="Calibri" panose="020F0502020204030204" pitchFamily="34" charset="0"/>
                <a:sym typeface="Calibri" panose="020F0502020204030204" pitchFamily="34" charset="0"/>
              </a:rPr>
              <a:pPr defTabSz="912813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3079797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eaVert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2813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67499C67-67AD-4133-9C47-8FA0DE3CB8C5}" type="slidenum">
              <a:rPr lang="ru-RU" altLang="ru-RU" smtClean="0">
                <a:latin typeface="Calibri" panose="020F0502020204030204" pitchFamily="34" charset="0"/>
                <a:sym typeface="Calibri" panose="020F0502020204030204" pitchFamily="34" charset="0"/>
              </a:rPr>
              <a:pPr defTabSz="912813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037206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le Text"/>
          <p:cNvSpPr txBox="1">
            <a:spLocks noGrp="1"/>
          </p:cNvSpPr>
          <p:nvPr>
            <p:ph type="title"/>
          </p:nvPr>
        </p:nvSpPr>
        <p:spPr>
          <a:xfrm>
            <a:off x="4907757" y="527402"/>
            <a:ext cx="1478756" cy="8394878"/>
          </a:xfrm>
          <a:prstGeom prst="rect">
            <a:avLst/>
          </a:prstGeom>
        </p:spPr>
        <p:txBody>
          <a:bodyPr vert="eaVert"/>
          <a:lstStyle/>
          <a:p>
            <a:r>
              <a:t>Title Text</a:t>
            </a:r>
          </a:p>
        </p:txBody>
      </p:sp>
      <p:sp>
        <p:nvSpPr>
          <p:cNvPr id="102" name="Body Level One…"/>
          <p:cNvSpPr txBox="1">
            <a:spLocks noGrp="1"/>
          </p:cNvSpPr>
          <p:nvPr>
            <p:ph type="body" idx="1"/>
          </p:nvPr>
        </p:nvSpPr>
        <p:spPr>
          <a:xfrm>
            <a:off x="471487" y="527402"/>
            <a:ext cx="4350546" cy="8394878"/>
          </a:xfrm>
          <a:prstGeom prst="rect">
            <a:avLst/>
          </a:prstGeom>
        </p:spPr>
        <p:txBody>
          <a:bodyPr vert="eaVert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2813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0F512F3-B5D1-4FB6-BF52-DF39E25CEC1E}" type="slidenum">
              <a:rPr lang="ru-RU" altLang="ru-RU" smtClean="0">
                <a:latin typeface="Calibri" panose="020F0502020204030204" pitchFamily="34" charset="0"/>
                <a:sym typeface="Calibri" panose="020F0502020204030204" pitchFamily="34" charset="0"/>
              </a:rPr>
              <a:pPr defTabSz="912813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0791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2813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770B74B5-725A-4ACF-B273-1F00007F78A3}" type="slidenum">
              <a:rPr lang="ru-RU" altLang="ru-RU" smtClean="0">
                <a:latin typeface="Calibri" panose="020F0502020204030204" pitchFamily="34" charset="0"/>
                <a:sym typeface="Calibri" panose="020F0502020204030204" pitchFamily="34" charset="0"/>
              </a:rPr>
              <a:pPr defTabSz="912813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96313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467916" y="2469623"/>
            <a:ext cx="5915026" cy="4120621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67916" y="6629226"/>
            <a:ext cx="5915026" cy="216693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800"/>
            </a:lvl1pPr>
            <a:lvl2pPr marL="0" indent="342900">
              <a:buSzTx/>
              <a:buFontTx/>
              <a:buNone/>
              <a:defRPr sz="1800"/>
            </a:lvl2pPr>
            <a:lvl3pPr marL="0" indent="685800">
              <a:buSzTx/>
              <a:buFontTx/>
              <a:buNone/>
              <a:defRPr sz="1800"/>
            </a:lvl3pPr>
            <a:lvl4pPr marL="0" indent="1028700">
              <a:buSzTx/>
              <a:buFontTx/>
              <a:buNone/>
              <a:defRPr sz="1800"/>
            </a:lvl4pPr>
            <a:lvl5pPr marL="0" indent="1371600">
              <a:buSzTx/>
              <a:buFontTx/>
              <a:buNone/>
              <a:defRPr sz="1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2813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B2B5B7E-52A4-451E-B732-FD9E08365445}" type="slidenum">
              <a:rPr lang="ru-RU" altLang="ru-RU" smtClean="0">
                <a:latin typeface="Calibri" panose="020F0502020204030204" pitchFamily="34" charset="0"/>
                <a:sym typeface="Calibri" panose="020F0502020204030204" pitchFamily="34" charset="0"/>
              </a:rPr>
              <a:pPr defTabSz="912813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12398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71488" y="2637014"/>
            <a:ext cx="2914651" cy="6285267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2813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B6C5C5C4-A596-44D2-A852-3E2F9B93160E}" type="slidenum">
              <a:rPr lang="ru-RU" altLang="ru-RU" smtClean="0">
                <a:latin typeface="Calibri" panose="020F0502020204030204" pitchFamily="34" charset="0"/>
                <a:sym typeface="Calibri" panose="020F0502020204030204" pitchFamily="34" charset="0"/>
              </a:rPr>
              <a:pPr defTabSz="912813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87965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xfrm>
            <a:off x="472381" y="527405"/>
            <a:ext cx="5915026" cy="191470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72381" y="2428346"/>
            <a:ext cx="2901256" cy="1190096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1800" b="1"/>
            </a:lvl1pPr>
            <a:lvl2pPr marL="0" indent="342900">
              <a:buSzTx/>
              <a:buFontTx/>
              <a:buNone/>
              <a:defRPr sz="1800" b="1"/>
            </a:lvl2pPr>
            <a:lvl3pPr marL="0" indent="685800">
              <a:buSzTx/>
              <a:buFontTx/>
              <a:buNone/>
              <a:defRPr sz="1800" b="1"/>
            </a:lvl3pPr>
            <a:lvl4pPr marL="0" indent="1028700">
              <a:buSzTx/>
              <a:buFontTx/>
              <a:buNone/>
              <a:defRPr sz="1800" b="1"/>
            </a:lvl4pPr>
            <a:lvl5pPr marL="0" indent="1371600">
              <a:buSzTx/>
              <a:buFontTx/>
              <a:buNone/>
              <a:defRPr sz="18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3471862" y="2428346"/>
            <a:ext cx="2915544" cy="1190096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5" name="Slide Number"/>
          <p:cNvSpPr txBox="1">
            <a:spLocks noGrp="1" noChangeArrowheads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2813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5A3B5B37-E672-4F59-B261-F0A10EB7BFCD}" type="slidenum">
              <a:rPr lang="ru-RU" altLang="ru-RU" smtClean="0">
                <a:latin typeface="Calibri" panose="020F0502020204030204" pitchFamily="34" charset="0"/>
                <a:sym typeface="Calibri" panose="020F0502020204030204" pitchFamily="34" charset="0"/>
              </a:rPr>
              <a:pPr defTabSz="912813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015787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" name="Slide Number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2813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C66CCF4-FABA-4F7C-864E-54805FABE954}" type="slidenum">
              <a:rPr lang="ru-RU" altLang="ru-RU" smtClean="0">
                <a:latin typeface="Calibri" panose="020F0502020204030204" pitchFamily="34" charset="0"/>
                <a:sym typeface="Calibri" panose="020F0502020204030204" pitchFamily="34" charset="0"/>
              </a:rPr>
              <a:pPr defTabSz="912813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777976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2813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44CD5295-D070-496F-AC59-66F4DABAECD5}" type="slidenum">
              <a:rPr lang="ru-RU" altLang="ru-RU" smtClean="0">
                <a:latin typeface="Calibri" panose="020F0502020204030204" pitchFamily="34" charset="0"/>
                <a:sym typeface="Calibri" panose="020F0502020204030204" pitchFamily="34" charset="0"/>
              </a:rPr>
              <a:pPr defTabSz="912813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210064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2915542" y="1426282"/>
            <a:ext cx="3471864" cy="703968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 marL="538842" indent="-195942">
              <a:defRPr sz="2400"/>
            </a:lvl2pPr>
            <a:lvl3pPr marL="914400" indent="-228600">
              <a:defRPr sz="2400"/>
            </a:lvl3pPr>
            <a:lvl4pPr marL="1303019" indent="-274319">
              <a:defRPr sz="2400"/>
            </a:lvl4pPr>
            <a:lvl5pPr marL="1645920" indent="-274320"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" name="Slide Number"/>
          <p:cNvSpPr txBox="1">
            <a:spLocks noGrp="1" noChangeArrowheads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2813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A9D523F5-B1AB-4991-A5D4-85276DBBD870}" type="slidenum">
              <a:rPr lang="ru-RU" altLang="ru-RU" smtClean="0">
                <a:latin typeface="Calibri" panose="020F0502020204030204" pitchFamily="34" charset="0"/>
                <a:sym typeface="Calibri" panose="020F0502020204030204" pitchFamily="34" charset="0"/>
              </a:rPr>
              <a:pPr defTabSz="912813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739280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2915542" y="1426282"/>
            <a:ext cx="3471864" cy="703968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 lvl="0"/>
            <a:endParaRPr noProof="0">
              <a:sym typeface="Calibri"/>
            </a:endParaRPr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200"/>
            </a:lvl1pPr>
            <a:lvl2pPr marL="0" indent="342900">
              <a:buSzTx/>
              <a:buFontTx/>
              <a:buNone/>
              <a:defRPr sz="1200"/>
            </a:lvl2pPr>
            <a:lvl3pPr marL="0" indent="685800">
              <a:buSzTx/>
              <a:buFontTx/>
              <a:buNone/>
              <a:defRPr sz="1200"/>
            </a:lvl3pPr>
            <a:lvl4pPr marL="0" indent="1028700">
              <a:buSzTx/>
              <a:buFontTx/>
              <a:buNone/>
              <a:defRPr sz="1200"/>
            </a:lvl4pPr>
            <a:lvl5pPr marL="0" indent="1371600">
              <a:buSzTx/>
              <a:buFontTx/>
              <a:buNone/>
              <a:defRPr sz="1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lide Number"/>
          <p:cNvSpPr txBox="1">
            <a:spLocks noGrp="1" noChangeArrowheads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2813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1A7762A1-1B39-440B-A27D-F64582EE4799}" type="slidenum">
              <a:rPr lang="ru-RU" altLang="ru-RU" smtClean="0">
                <a:latin typeface="Calibri" panose="020F0502020204030204" pitchFamily="34" charset="0"/>
                <a:sym typeface="Calibri" panose="020F0502020204030204" pitchFamily="34" charset="0"/>
              </a:rPr>
              <a:pPr defTabSz="912813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2383536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Text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71489" y="527977"/>
            <a:ext cx="5915025" cy="1914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vert="horz" wrap="square" lIns="45719" tIns="45720" rIns="45719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>
                <a:sym typeface="Calibri Light" panose="020F0302020204030204" pitchFamily="34" charset="0"/>
              </a:rPr>
              <a:t>Title Text</a:t>
            </a:r>
          </a:p>
        </p:txBody>
      </p:sp>
      <p:sp>
        <p:nvSpPr>
          <p:cNvPr id="1027" name="Body Level One…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471489" y="2636441"/>
            <a:ext cx="5915025" cy="62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vert="horz" wrap="square" lIns="45719" tIns="45720" rIns="45719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>
                <a:sym typeface="Calibri" panose="020F0502020204030204" pitchFamily="34" charset="0"/>
              </a:rPr>
              <a:t>Body Level One</a:t>
            </a:r>
          </a:p>
          <a:p>
            <a:pPr lvl="1"/>
            <a:r>
              <a:rPr lang="ru-RU" altLang="ru-RU" smtClean="0">
                <a:sym typeface="Calibri" panose="020F0502020204030204" pitchFamily="34" charset="0"/>
              </a:rPr>
              <a:t>Body Level Two</a:t>
            </a:r>
          </a:p>
          <a:p>
            <a:pPr lvl="2"/>
            <a:r>
              <a:rPr lang="ru-RU" altLang="ru-RU" smtClean="0">
                <a:sym typeface="Calibri" panose="020F0502020204030204" pitchFamily="34" charset="0"/>
              </a:rPr>
              <a:t>Body Level Three</a:t>
            </a:r>
          </a:p>
          <a:p>
            <a:pPr lvl="3"/>
            <a:r>
              <a:rPr lang="ru-RU" altLang="ru-RU" smtClean="0">
                <a:sym typeface="Calibri" panose="020F0502020204030204" pitchFamily="34" charset="0"/>
              </a:rPr>
              <a:t>Body Level Four</a:t>
            </a:r>
          </a:p>
          <a:p>
            <a:pPr lvl="4"/>
            <a:r>
              <a:rPr lang="ru-RU" altLang="ru-RU" smtClean="0">
                <a:sym typeface="Calibri" panose="020F0502020204030204" pitchFamily="34" charset="0"/>
              </a:rPr>
              <a:t>Body Level Five</a:t>
            </a:r>
          </a:p>
        </p:txBody>
      </p:sp>
      <p:sp>
        <p:nvSpPr>
          <p:cNvPr id="1028" name="Slide Number"/>
          <p:cNvSpPr txBox="1">
            <a:spLocks noGrp="1" noChangeArrowheads="1"/>
          </p:cNvSpPr>
          <p:nvPr>
            <p:ph type="sldNum" sz="quarter" idx="2"/>
          </p:nvPr>
        </p:nvSpPr>
        <p:spPr bwMode="auto">
          <a:xfrm>
            <a:off x="6159530" y="9329681"/>
            <a:ext cx="22698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vert="horz" wrap="none" lIns="45719" tIns="45720" rIns="45719" bIns="45720" numCol="1" anchor="ctr" anchorCtr="0" compatLnSpc="1">
            <a:prstTxWarp prst="textNoShape">
              <a:avLst/>
            </a:prstTxWarp>
            <a:spAutoFit/>
          </a:bodyPr>
          <a:lstStyle>
            <a:lvl1pPr algn="r" eaLnBrk="1">
              <a:defRPr sz="900" smtClean="0">
                <a:solidFill>
                  <a:srgbClr val="888888"/>
                </a:solidFill>
                <a:cs typeface="Calibri" panose="020F0502020204030204" pitchFamily="34" charset="0"/>
              </a:defRPr>
            </a:lvl1pPr>
          </a:lstStyle>
          <a:p>
            <a:pPr defTabSz="912813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F39E212-74AB-4D20-8831-8C24A3B43A0B}" type="slidenum">
              <a:rPr lang="ru-RU" altLang="ru-RU" smtClean="0">
                <a:latin typeface="Calibri" panose="020F0502020204030204" pitchFamily="34" charset="0"/>
                <a:sym typeface="Calibri" panose="020F0502020204030204" pitchFamily="34" charset="0"/>
              </a:rPr>
              <a:pPr defTabSz="912813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169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rgbClr val="000000"/>
          </a:solidFill>
          <a:latin typeface="Calibri Light"/>
          <a:ea typeface="Calibri Light"/>
          <a:cs typeface="Calibri Light"/>
          <a:sym typeface="Calibri Light" panose="020F0302020204030204" pitchFamily="34" charset="0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rgbClr val="000000"/>
          </a:solidFill>
          <a:latin typeface="Calibri Light"/>
          <a:ea typeface="Calibri Light"/>
          <a:cs typeface="Calibri Light"/>
          <a:sym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rgbClr val="000000"/>
          </a:solidFill>
          <a:latin typeface="Calibri Light"/>
          <a:ea typeface="Calibri Light"/>
          <a:cs typeface="Calibri Light"/>
          <a:sym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rgbClr val="000000"/>
          </a:solidFill>
          <a:latin typeface="Calibri Light"/>
          <a:ea typeface="Calibri Light"/>
          <a:cs typeface="Calibri Light"/>
          <a:sym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rgbClr val="000000"/>
          </a:solidFill>
          <a:latin typeface="Calibri Light"/>
          <a:ea typeface="Calibri Light"/>
          <a:cs typeface="Calibri Light"/>
          <a:sym typeface="Calibri Light" panose="020F0302020204030204" pitchFamily="34" charset="0"/>
        </a:defRPr>
      </a:lvl5pPr>
      <a:lvl6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00"/>
        </a:spcBef>
        <a:spcAft>
          <a:spcPct val="0"/>
        </a:spcAft>
        <a:buSzPct val="100000"/>
        <a:buFont typeface="Arial" panose="020B0604020202020204" pitchFamily="34" charset="0"/>
        <a:buChar char="•"/>
        <a:defRPr sz="2100">
          <a:solidFill>
            <a:srgbClr val="000000"/>
          </a:solidFill>
          <a:latin typeface="+mj-lt"/>
          <a:ea typeface="+mj-ea"/>
          <a:cs typeface="+mj-cs"/>
          <a:sym typeface="Calibri" panose="020F0502020204030204" pitchFamily="34" charset="0"/>
        </a:defRPr>
      </a:lvl1pPr>
      <a:lvl2pPr marL="542925" indent="-200025" algn="l" defTabSz="685800" rtl="0" eaLnBrk="0" fontAlgn="base" hangingPunct="0">
        <a:lnSpc>
          <a:spcPct val="90000"/>
        </a:lnSpc>
        <a:spcBef>
          <a:spcPts val="700"/>
        </a:spcBef>
        <a:spcAft>
          <a:spcPct val="0"/>
        </a:spcAft>
        <a:buSzPct val="100000"/>
        <a:buFont typeface="Arial" panose="020B0604020202020204" pitchFamily="34" charset="0"/>
        <a:buChar char="•"/>
        <a:defRPr sz="2100">
          <a:solidFill>
            <a:srgbClr val="000000"/>
          </a:solidFill>
          <a:latin typeface="+mj-lt"/>
          <a:ea typeface="+mj-ea"/>
          <a:cs typeface="+mj-cs"/>
          <a:sym typeface="Calibri" panose="020F0502020204030204" pitchFamily="34" charset="0"/>
        </a:defRPr>
      </a:lvl2pPr>
      <a:lvl3pPr marL="925513" indent="-239713" algn="l" defTabSz="685800" rtl="0" eaLnBrk="0" fontAlgn="base" hangingPunct="0">
        <a:lnSpc>
          <a:spcPct val="90000"/>
        </a:lnSpc>
        <a:spcBef>
          <a:spcPts val="700"/>
        </a:spcBef>
        <a:spcAft>
          <a:spcPct val="0"/>
        </a:spcAft>
        <a:buSzPct val="100000"/>
        <a:buFont typeface="Arial" panose="020B0604020202020204" pitchFamily="34" charset="0"/>
        <a:buChar char="•"/>
        <a:defRPr sz="2100">
          <a:solidFill>
            <a:srgbClr val="000000"/>
          </a:solidFill>
          <a:latin typeface="+mj-lt"/>
          <a:ea typeface="+mj-ea"/>
          <a:cs typeface="+mj-cs"/>
          <a:sym typeface="Calibri" panose="020F0502020204030204" pitchFamily="34" charset="0"/>
        </a:defRPr>
      </a:lvl3pPr>
      <a:lvl4pPr marL="1304925" indent="-276225" algn="l" defTabSz="685800" rtl="0" eaLnBrk="0" fontAlgn="base" hangingPunct="0">
        <a:lnSpc>
          <a:spcPct val="90000"/>
        </a:lnSpc>
        <a:spcBef>
          <a:spcPts val="700"/>
        </a:spcBef>
        <a:spcAft>
          <a:spcPct val="0"/>
        </a:spcAft>
        <a:buSzPct val="100000"/>
        <a:buFont typeface="Arial" panose="020B0604020202020204" pitchFamily="34" charset="0"/>
        <a:buChar char="•"/>
        <a:defRPr sz="2100">
          <a:solidFill>
            <a:srgbClr val="000000"/>
          </a:solidFill>
          <a:latin typeface="+mj-lt"/>
          <a:ea typeface="+mj-ea"/>
          <a:cs typeface="+mj-cs"/>
          <a:sym typeface="Calibri" panose="020F0502020204030204" pitchFamily="34" charset="0"/>
        </a:defRPr>
      </a:lvl4pPr>
      <a:lvl5pPr marL="1647825" indent="-276225" algn="l" defTabSz="685800" rtl="0" eaLnBrk="0" fontAlgn="base" hangingPunct="0">
        <a:lnSpc>
          <a:spcPct val="90000"/>
        </a:lnSpc>
        <a:spcBef>
          <a:spcPts val="700"/>
        </a:spcBef>
        <a:spcAft>
          <a:spcPct val="0"/>
        </a:spcAft>
        <a:buSzPct val="100000"/>
        <a:buFont typeface="Arial" panose="020B0604020202020204" pitchFamily="34" charset="0"/>
        <a:buChar char="•"/>
        <a:defRPr sz="2100">
          <a:solidFill>
            <a:srgbClr val="000000"/>
          </a:solidFill>
          <a:latin typeface="+mj-lt"/>
          <a:ea typeface="+mj-ea"/>
          <a:cs typeface="+mj-cs"/>
          <a:sym typeface="Calibri" panose="020F0502020204030204" pitchFamily="34" charset="0"/>
        </a:defRPr>
      </a:lvl5pPr>
      <a:lvl6pPr marL="1991457" marR="0" indent="-276957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2334357" marR="0" indent="-276957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2677257" marR="0" indent="-276957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3020157" marR="0" indent="-276957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37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189" algn="r" defTabSz="91437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377" algn="r" defTabSz="91437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565" algn="r" defTabSz="91437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754" algn="r" defTabSz="91437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943" algn="r" defTabSz="91437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131" algn="r" defTabSz="91437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319" algn="r" defTabSz="91437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508" algn="r" defTabSz="91437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501" y="7251700"/>
            <a:ext cx="1228725" cy="125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Google Shape;222;p35" descr="Google Shape;222;p3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1" y="652464"/>
            <a:ext cx="1165225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1268" name="Google Shape;223;p35" descr="Google Shape;223;p3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5576" y="652463"/>
            <a:ext cx="1165225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269" name="Google Shape;224;p35"/>
          <p:cNvSpPr txBox="1">
            <a:spLocks noChangeArrowheads="1"/>
          </p:cNvSpPr>
          <p:nvPr/>
        </p:nvSpPr>
        <p:spPr bwMode="auto">
          <a:xfrm>
            <a:off x="1187450" y="2824689"/>
            <a:ext cx="4483100" cy="808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Всероссийского конкурса стихотворений собственного сочинения</a:t>
            </a:r>
            <a:endParaRPr lang="ru-RU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1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270" name="Google Shape;225;p35"/>
          <p:cNvSpPr txBox="1">
            <a:spLocks noChangeArrowheads="1"/>
          </p:cNvSpPr>
          <p:nvPr/>
        </p:nvSpPr>
        <p:spPr bwMode="auto">
          <a:xfrm>
            <a:off x="931864" y="1412875"/>
            <a:ext cx="4994275" cy="1094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39091" tIns="39091" rIns="39091" bIns="39091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4600" dirty="0">
                <a:solidFill>
                  <a:srgbClr val="4F81BD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Диплом</a:t>
            </a:r>
            <a:r>
              <a:rPr lang="ru-RU" altLang="ru-RU" sz="4100" dirty="0">
                <a:solidFill>
                  <a:srgbClr val="4F81BD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endParaRPr lang="ru-RU" altLang="ru-RU" sz="1600" dirty="0">
              <a:solidFill>
                <a:srgbClr val="4F81BD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srgbClr val="4F81BD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Призера </a:t>
            </a:r>
            <a:r>
              <a:rPr lang="en-US" altLang="ru-RU" sz="2000" dirty="0" smtClean="0">
                <a:solidFill>
                  <a:srgbClr val="4F81BD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II </a:t>
            </a:r>
            <a:r>
              <a:rPr lang="ru-RU" altLang="ru-RU" sz="2000" dirty="0" smtClean="0">
                <a:solidFill>
                  <a:srgbClr val="4F81BD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степени</a:t>
            </a:r>
            <a:endParaRPr lang="ru-RU" altLang="ru-RU" sz="2000" dirty="0">
              <a:solidFill>
                <a:srgbClr val="4F81BD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271" name="Google Shape;226;p35"/>
          <p:cNvSpPr txBox="1">
            <a:spLocks noChangeArrowheads="1"/>
          </p:cNvSpPr>
          <p:nvPr/>
        </p:nvSpPr>
        <p:spPr bwMode="auto">
          <a:xfrm>
            <a:off x="314325" y="3743326"/>
            <a:ext cx="6229350" cy="946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Награждается</a:t>
            </a:r>
          </a:p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err="1"/>
              <a:t>Сайчук</a:t>
            </a:r>
            <a:r>
              <a:rPr lang="ru-RU" sz="2400" dirty="0"/>
              <a:t> Алиса </a:t>
            </a:r>
            <a:r>
              <a:rPr lang="ru-RU" sz="2400" dirty="0" smtClean="0"/>
              <a:t>Андреевна,</a:t>
            </a:r>
          </a:p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/>
              <a:t>МБОУ СОШ №8</a:t>
            </a:r>
            <a:endParaRPr lang="ru-RU" altLang="ru-RU" sz="12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272" name="Google Shape;228;p35"/>
          <p:cNvSpPr txBox="1">
            <a:spLocks noChangeArrowheads="1"/>
          </p:cNvSpPr>
          <p:nvPr/>
        </p:nvSpPr>
        <p:spPr bwMode="auto">
          <a:xfrm>
            <a:off x="735013" y="6965951"/>
            <a:ext cx="5599112" cy="474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defTabSz="912813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Региональный координатор                                                                         И.В. Крылова</a:t>
            </a:r>
            <a:endParaRPr lang="ru-RU" altLang="ru-RU" sz="160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defTabSz="912813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CАШ ЮНЕСКО РФ</a:t>
            </a:r>
          </a:p>
        </p:txBody>
      </p:sp>
      <p:sp>
        <p:nvSpPr>
          <p:cNvPr id="11273" name="Google Shape;229;p35"/>
          <p:cNvSpPr txBox="1">
            <a:spLocks noChangeArrowheads="1"/>
          </p:cNvSpPr>
          <p:nvPr/>
        </p:nvSpPr>
        <p:spPr bwMode="auto">
          <a:xfrm>
            <a:off x="735013" y="7810501"/>
            <a:ext cx="5599112" cy="254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Директор ГБОУ школы №690                                                                  В.Ю. Соловьева</a:t>
            </a:r>
          </a:p>
        </p:txBody>
      </p:sp>
      <p:sp>
        <p:nvSpPr>
          <p:cNvPr id="11274" name="Google Shape;230;p35"/>
          <p:cNvSpPr txBox="1">
            <a:spLocks noChangeArrowheads="1"/>
          </p:cNvSpPr>
          <p:nvPr/>
        </p:nvSpPr>
        <p:spPr bwMode="auto">
          <a:xfrm>
            <a:off x="2198688" y="8969376"/>
            <a:ext cx="2844800" cy="254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Санкт-Петербург, 2025</a:t>
            </a:r>
          </a:p>
        </p:txBody>
      </p:sp>
      <p:sp>
        <p:nvSpPr>
          <p:cNvPr id="11275" name="Google Shape;231;p35"/>
          <p:cNvSpPr txBox="1">
            <a:spLocks noChangeArrowheads="1"/>
          </p:cNvSpPr>
          <p:nvPr/>
        </p:nvSpPr>
        <p:spPr bwMode="auto">
          <a:xfrm>
            <a:off x="657225" y="8470901"/>
            <a:ext cx="2844800" cy="254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1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Приказ №</a:t>
            </a:r>
            <a:r>
              <a:rPr lang="ru-RU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168/1 </a:t>
            </a:r>
            <a:r>
              <a:rPr lang="ru-RU" altLang="ru-RU" sz="11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от </a:t>
            </a:r>
            <a:r>
              <a:rPr lang="ru-RU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12.06.2025</a:t>
            </a:r>
            <a:endParaRPr lang="ru-RU" altLang="ru-RU" sz="11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11277" name="Google Shape;233;p35"/>
          <p:cNvSpPr txBox="1">
            <a:spLocks noChangeArrowheads="1"/>
          </p:cNvSpPr>
          <p:nvPr/>
        </p:nvSpPr>
        <p:spPr bwMode="auto">
          <a:xfrm>
            <a:off x="1824038" y="652464"/>
            <a:ext cx="3402012" cy="546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Государственное бюджетное общеобразовательное учреждение школа №690 невского района Санкт-Петербурга</a:t>
            </a:r>
          </a:p>
        </p:txBody>
      </p:sp>
      <p:sp>
        <p:nvSpPr>
          <p:cNvPr id="11278" name="Google Shape;228;p35"/>
          <p:cNvSpPr txBox="1">
            <a:spLocks noChangeArrowheads="1"/>
          </p:cNvSpPr>
          <p:nvPr/>
        </p:nvSpPr>
        <p:spPr bwMode="auto">
          <a:xfrm>
            <a:off x="723901" y="6162676"/>
            <a:ext cx="5597525" cy="474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defTabSz="912813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Национальный координатор                                                                         Н.М. Прусс</a:t>
            </a:r>
            <a:endParaRPr lang="ru-RU" altLang="ru-RU" sz="160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defTabSz="912813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CАШ ЮНЕСКО РФ</a:t>
            </a:r>
          </a:p>
        </p:txBody>
      </p:sp>
      <p:pic>
        <p:nvPicPr>
          <p:cNvPr id="11279" name="Рисунок 2" descr="Рисунок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5438" y="844551"/>
            <a:ext cx="1330326" cy="818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1280" name="Рисунок 3" descr="Рисунок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051" y="844551"/>
            <a:ext cx="1330325" cy="818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1281" name="новая подпись с печатью.png" descr="новая подпись с печатью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0575" y="4978400"/>
            <a:ext cx="1771650" cy="250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1282" name="Рисунок 1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626" y="6534151"/>
            <a:ext cx="1635125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060656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501" y="7251700"/>
            <a:ext cx="1228725" cy="125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Google Shape;222;p35" descr="Google Shape;222;p3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1" y="652464"/>
            <a:ext cx="1165225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1268" name="Google Shape;223;p35" descr="Google Shape;223;p3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5576" y="652463"/>
            <a:ext cx="1165225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269" name="Google Shape;224;p35"/>
          <p:cNvSpPr txBox="1">
            <a:spLocks noChangeArrowheads="1"/>
          </p:cNvSpPr>
          <p:nvPr/>
        </p:nvSpPr>
        <p:spPr bwMode="auto">
          <a:xfrm>
            <a:off x="1187450" y="2824689"/>
            <a:ext cx="4483100" cy="808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Всероссийского конкурса стихотворений собственного сочинения</a:t>
            </a:r>
            <a:endParaRPr lang="ru-RU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1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270" name="Google Shape;225;p35"/>
          <p:cNvSpPr txBox="1">
            <a:spLocks noChangeArrowheads="1"/>
          </p:cNvSpPr>
          <p:nvPr/>
        </p:nvSpPr>
        <p:spPr bwMode="auto">
          <a:xfrm>
            <a:off x="931864" y="1412875"/>
            <a:ext cx="4994275" cy="786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39091" tIns="39091" rIns="39091" bIns="39091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4600" dirty="0" smtClean="0">
                <a:solidFill>
                  <a:srgbClr val="4F81BD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ГРАМОТА</a:t>
            </a:r>
            <a:endParaRPr lang="ru-RU" altLang="ru-RU" sz="2000" dirty="0">
              <a:solidFill>
                <a:srgbClr val="4F81BD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271" name="Google Shape;226;p35"/>
          <p:cNvSpPr txBox="1">
            <a:spLocks noChangeArrowheads="1"/>
          </p:cNvSpPr>
          <p:nvPr/>
        </p:nvSpPr>
        <p:spPr bwMode="auto">
          <a:xfrm>
            <a:off x="339725" y="3809075"/>
            <a:ext cx="6229350" cy="1223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Награждается</a:t>
            </a:r>
          </a:p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err="1">
                <a:ea typeface="Calibri" panose="020F0502020204030204" pitchFamily="34" charset="0"/>
                <a:cs typeface="Calibri" panose="020F0502020204030204" pitchFamily="34" charset="0"/>
              </a:rPr>
              <a:t>Черекова</a:t>
            </a:r>
            <a:r>
              <a:rPr lang="ru-RU" sz="2400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dirty="0" err="1">
                <a:ea typeface="Calibri" panose="020F0502020204030204" pitchFamily="34" charset="0"/>
                <a:cs typeface="Calibri" panose="020F0502020204030204" pitchFamily="34" charset="0"/>
              </a:rPr>
              <a:t>Гелсиня</a:t>
            </a:r>
            <a:r>
              <a:rPr lang="ru-RU" sz="2400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Зайдулловна</a:t>
            </a:r>
            <a:endParaRPr lang="ru-RU" sz="2400" dirty="0" smtClean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200" dirty="0" smtClean="0">
                <a:cs typeface="Calibri" panose="020F0502020204030204" pitchFamily="34" charset="0"/>
                <a:sym typeface="Arial" panose="020B0604020202020204" pitchFamily="34" charset="0"/>
              </a:rPr>
              <a:t>за </a:t>
            </a:r>
            <a:r>
              <a:rPr lang="ru-RU" altLang="ru-RU" sz="1200" dirty="0">
                <a:cs typeface="Calibri" panose="020F0502020204030204" pitchFamily="34" charset="0"/>
                <a:sym typeface="Arial" panose="020B0604020202020204" pitchFamily="34" charset="0"/>
              </a:rPr>
              <a:t>подготовку </a:t>
            </a:r>
            <a:r>
              <a:rPr lang="ru-RU" altLang="ru-RU" sz="1200" dirty="0" smtClean="0">
                <a:cs typeface="Calibri" panose="020F0502020204030204" pitchFamily="34" charset="0"/>
                <a:sym typeface="Arial" panose="020B0604020202020204" pitchFamily="34" charset="0"/>
              </a:rPr>
              <a:t>победителя </a:t>
            </a:r>
          </a:p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200" dirty="0" smtClean="0">
                <a:cs typeface="Calibri" panose="020F0502020204030204" pitchFamily="34" charset="0"/>
                <a:sym typeface="Arial" panose="020B0604020202020204" pitchFamily="34" charset="0"/>
              </a:rPr>
              <a:t>Всероссийского </a:t>
            </a:r>
            <a:r>
              <a:rPr lang="ru-RU" altLang="ru-RU" sz="1200" dirty="0">
                <a:cs typeface="Calibri" panose="020F0502020204030204" pitchFamily="34" charset="0"/>
                <a:sym typeface="Arial" panose="020B0604020202020204" pitchFamily="34" charset="0"/>
              </a:rPr>
              <a:t>конкурса стихотворений собственного сочинения</a:t>
            </a:r>
          </a:p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200" dirty="0">
              <a:cs typeface="Calibri" panose="020F0502020204030204" pitchFamily="34" charset="0"/>
              <a:sym typeface="Arial" panose="020B0604020202020204" pitchFamily="34" charset="0"/>
            </a:endParaRPr>
          </a:p>
        </p:txBody>
      </p:sp>
      <p:sp>
        <p:nvSpPr>
          <p:cNvPr id="11272" name="Google Shape;228;p35"/>
          <p:cNvSpPr txBox="1">
            <a:spLocks noChangeArrowheads="1"/>
          </p:cNvSpPr>
          <p:nvPr/>
        </p:nvSpPr>
        <p:spPr bwMode="auto">
          <a:xfrm>
            <a:off x="735013" y="6965951"/>
            <a:ext cx="5599112" cy="474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defTabSz="912813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Региональный координатор                                                                         И.В. Крылова</a:t>
            </a:r>
            <a:endParaRPr lang="ru-RU" altLang="ru-RU" sz="160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defTabSz="912813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CАШ ЮНЕСКО РФ</a:t>
            </a:r>
          </a:p>
        </p:txBody>
      </p:sp>
      <p:sp>
        <p:nvSpPr>
          <p:cNvPr id="11273" name="Google Shape;229;p35"/>
          <p:cNvSpPr txBox="1">
            <a:spLocks noChangeArrowheads="1"/>
          </p:cNvSpPr>
          <p:nvPr/>
        </p:nvSpPr>
        <p:spPr bwMode="auto">
          <a:xfrm>
            <a:off x="735013" y="7810501"/>
            <a:ext cx="5599112" cy="254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Директор ГБОУ школы №690                                                                  В.Ю. Соловьева</a:t>
            </a:r>
          </a:p>
        </p:txBody>
      </p:sp>
      <p:sp>
        <p:nvSpPr>
          <p:cNvPr id="11274" name="Google Shape;230;p35"/>
          <p:cNvSpPr txBox="1">
            <a:spLocks noChangeArrowheads="1"/>
          </p:cNvSpPr>
          <p:nvPr/>
        </p:nvSpPr>
        <p:spPr bwMode="auto">
          <a:xfrm>
            <a:off x="2198688" y="8969376"/>
            <a:ext cx="2844800" cy="254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Санкт-Петербург, 2025</a:t>
            </a:r>
          </a:p>
        </p:txBody>
      </p:sp>
      <p:sp>
        <p:nvSpPr>
          <p:cNvPr id="11275" name="Google Shape;231;p35"/>
          <p:cNvSpPr txBox="1">
            <a:spLocks noChangeArrowheads="1"/>
          </p:cNvSpPr>
          <p:nvPr/>
        </p:nvSpPr>
        <p:spPr bwMode="auto">
          <a:xfrm>
            <a:off x="657225" y="8470901"/>
            <a:ext cx="2844800" cy="254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1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Приказ №</a:t>
            </a:r>
            <a:r>
              <a:rPr lang="ru-RU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168/1 </a:t>
            </a:r>
            <a:r>
              <a:rPr lang="ru-RU" altLang="ru-RU" sz="11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от </a:t>
            </a:r>
            <a:r>
              <a:rPr lang="ru-RU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12.06.2025</a:t>
            </a:r>
            <a:endParaRPr lang="ru-RU" altLang="ru-RU" sz="11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11277" name="Google Shape;233;p35"/>
          <p:cNvSpPr txBox="1">
            <a:spLocks noChangeArrowheads="1"/>
          </p:cNvSpPr>
          <p:nvPr/>
        </p:nvSpPr>
        <p:spPr bwMode="auto">
          <a:xfrm>
            <a:off x="1824038" y="652464"/>
            <a:ext cx="3402012" cy="546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Государственное бюджетное общеобразовательное учреждение школа №690 невского района Санкт-Петербурга</a:t>
            </a:r>
          </a:p>
        </p:txBody>
      </p:sp>
      <p:sp>
        <p:nvSpPr>
          <p:cNvPr id="11278" name="Google Shape;228;p35"/>
          <p:cNvSpPr txBox="1">
            <a:spLocks noChangeArrowheads="1"/>
          </p:cNvSpPr>
          <p:nvPr/>
        </p:nvSpPr>
        <p:spPr bwMode="auto">
          <a:xfrm>
            <a:off x="723901" y="6162676"/>
            <a:ext cx="5597525" cy="474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defTabSz="912813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Национальный координатор                                                                         Н.М. Прусс</a:t>
            </a:r>
            <a:endParaRPr lang="ru-RU" altLang="ru-RU" sz="160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defTabSz="912813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CАШ ЮНЕСКО РФ</a:t>
            </a:r>
          </a:p>
        </p:txBody>
      </p:sp>
      <p:pic>
        <p:nvPicPr>
          <p:cNvPr id="11279" name="Рисунок 2" descr="Рисунок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5438" y="844551"/>
            <a:ext cx="1330326" cy="818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1280" name="Рисунок 3" descr="Рисунок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051" y="844551"/>
            <a:ext cx="1330325" cy="818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1281" name="новая подпись с печатью.png" descr="новая подпись с печатью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0575" y="4978400"/>
            <a:ext cx="1771650" cy="250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1282" name="Рисунок 1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626" y="6534151"/>
            <a:ext cx="1635125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231815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501" y="7251700"/>
            <a:ext cx="1228725" cy="125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Google Shape;222;p35" descr="Google Shape;222;p3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1" y="652464"/>
            <a:ext cx="1165225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1268" name="Google Shape;223;p35" descr="Google Shape;223;p3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5576" y="652463"/>
            <a:ext cx="1165225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269" name="Google Shape;224;p35"/>
          <p:cNvSpPr txBox="1">
            <a:spLocks noChangeArrowheads="1"/>
          </p:cNvSpPr>
          <p:nvPr/>
        </p:nvSpPr>
        <p:spPr bwMode="auto">
          <a:xfrm>
            <a:off x="1187450" y="2824689"/>
            <a:ext cx="4483100" cy="808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Всероссийского конкурса стихотворений собственного сочинения</a:t>
            </a:r>
            <a:endParaRPr lang="ru-RU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1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270" name="Google Shape;225;p35"/>
          <p:cNvSpPr txBox="1">
            <a:spLocks noChangeArrowheads="1"/>
          </p:cNvSpPr>
          <p:nvPr/>
        </p:nvSpPr>
        <p:spPr bwMode="auto">
          <a:xfrm>
            <a:off x="931864" y="1412875"/>
            <a:ext cx="4994275" cy="786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39091" tIns="39091" rIns="39091" bIns="39091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4600" dirty="0" smtClean="0">
                <a:solidFill>
                  <a:srgbClr val="4F81BD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ГРАМОТА</a:t>
            </a:r>
            <a:endParaRPr lang="ru-RU" altLang="ru-RU" sz="2000" dirty="0">
              <a:solidFill>
                <a:srgbClr val="4F81BD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271" name="Google Shape;226;p35"/>
          <p:cNvSpPr txBox="1">
            <a:spLocks noChangeArrowheads="1"/>
          </p:cNvSpPr>
          <p:nvPr/>
        </p:nvSpPr>
        <p:spPr bwMode="auto">
          <a:xfrm>
            <a:off x="339725" y="3809075"/>
            <a:ext cx="6229350" cy="1223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Награждается</a:t>
            </a:r>
          </a:p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err="1">
                <a:ea typeface="Calibri" panose="020F0502020204030204" pitchFamily="34" charset="0"/>
                <a:cs typeface="Calibri" panose="020F0502020204030204" pitchFamily="34" charset="0"/>
              </a:rPr>
              <a:t>Черекова</a:t>
            </a:r>
            <a:r>
              <a:rPr lang="ru-RU" sz="2400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dirty="0" err="1">
                <a:ea typeface="Calibri" panose="020F0502020204030204" pitchFamily="34" charset="0"/>
                <a:cs typeface="Calibri" panose="020F0502020204030204" pitchFamily="34" charset="0"/>
              </a:rPr>
              <a:t>Гелсиня</a:t>
            </a:r>
            <a:r>
              <a:rPr lang="ru-RU" sz="2400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Зайдулловна</a:t>
            </a:r>
            <a:endParaRPr lang="ru-RU" sz="2400" dirty="0" smtClean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200" dirty="0" smtClean="0">
                <a:cs typeface="Calibri" panose="020F0502020204030204" pitchFamily="34" charset="0"/>
                <a:sym typeface="Arial" panose="020B0604020202020204" pitchFamily="34" charset="0"/>
              </a:rPr>
              <a:t>за </a:t>
            </a:r>
            <a:r>
              <a:rPr lang="ru-RU" altLang="ru-RU" sz="1200" dirty="0">
                <a:cs typeface="Calibri" panose="020F0502020204030204" pitchFamily="34" charset="0"/>
                <a:sym typeface="Arial" panose="020B0604020202020204" pitchFamily="34" charset="0"/>
              </a:rPr>
              <a:t>подготовку </a:t>
            </a:r>
            <a:r>
              <a:rPr lang="ru-RU" altLang="ru-RU" sz="1200" dirty="0" smtClean="0">
                <a:cs typeface="Calibri" panose="020F0502020204030204" pitchFamily="34" charset="0"/>
                <a:sym typeface="Arial" panose="020B0604020202020204" pitchFamily="34" charset="0"/>
              </a:rPr>
              <a:t>победителя </a:t>
            </a:r>
          </a:p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200" dirty="0" smtClean="0">
                <a:cs typeface="Calibri" panose="020F0502020204030204" pitchFamily="34" charset="0"/>
                <a:sym typeface="Arial" panose="020B0604020202020204" pitchFamily="34" charset="0"/>
              </a:rPr>
              <a:t>Всероссийского </a:t>
            </a:r>
            <a:r>
              <a:rPr lang="ru-RU" altLang="ru-RU" sz="1200" dirty="0">
                <a:cs typeface="Calibri" panose="020F0502020204030204" pitchFamily="34" charset="0"/>
                <a:sym typeface="Arial" panose="020B0604020202020204" pitchFamily="34" charset="0"/>
              </a:rPr>
              <a:t>конкурса стихотворений собственного сочинения</a:t>
            </a:r>
          </a:p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200" dirty="0">
              <a:cs typeface="Calibri" panose="020F0502020204030204" pitchFamily="34" charset="0"/>
              <a:sym typeface="Arial" panose="020B0604020202020204" pitchFamily="34" charset="0"/>
            </a:endParaRPr>
          </a:p>
        </p:txBody>
      </p:sp>
      <p:sp>
        <p:nvSpPr>
          <p:cNvPr id="11272" name="Google Shape;228;p35"/>
          <p:cNvSpPr txBox="1">
            <a:spLocks noChangeArrowheads="1"/>
          </p:cNvSpPr>
          <p:nvPr/>
        </p:nvSpPr>
        <p:spPr bwMode="auto">
          <a:xfrm>
            <a:off x="735013" y="6965951"/>
            <a:ext cx="5599112" cy="474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defTabSz="912813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Региональный координатор                                                                         И.В. Крылова</a:t>
            </a:r>
            <a:endParaRPr lang="ru-RU" altLang="ru-RU" sz="160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defTabSz="912813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CАШ ЮНЕСКО РФ</a:t>
            </a:r>
          </a:p>
        </p:txBody>
      </p:sp>
      <p:sp>
        <p:nvSpPr>
          <p:cNvPr id="11273" name="Google Shape;229;p35"/>
          <p:cNvSpPr txBox="1">
            <a:spLocks noChangeArrowheads="1"/>
          </p:cNvSpPr>
          <p:nvPr/>
        </p:nvSpPr>
        <p:spPr bwMode="auto">
          <a:xfrm>
            <a:off x="735013" y="7810501"/>
            <a:ext cx="5599112" cy="254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Директор ГБОУ школы №690                                                                  В.Ю. Соловьева</a:t>
            </a:r>
          </a:p>
        </p:txBody>
      </p:sp>
      <p:sp>
        <p:nvSpPr>
          <p:cNvPr id="11274" name="Google Shape;230;p35"/>
          <p:cNvSpPr txBox="1">
            <a:spLocks noChangeArrowheads="1"/>
          </p:cNvSpPr>
          <p:nvPr/>
        </p:nvSpPr>
        <p:spPr bwMode="auto">
          <a:xfrm>
            <a:off x="2198688" y="8969376"/>
            <a:ext cx="2844800" cy="254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Санкт-Петербург, 2025</a:t>
            </a:r>
          </a:p>
        </p:txBody>
      </p:sp>
      <p:sp>
        <p:nvSpPr>
          <p:cNvPr id="11275" name="Google Shape;231;p35"/>
          <p:cNvSpPr txBox="1">
            <a:spLocks noChangeArrowheads="1"/>
          </p:cNvSpPr>
          <p:nvPr/>
        </p:nvSpPr>
        <p:spPr bwMode="auto">
          <a:xfrm>
            <a:off x="657225" y="8470901"/>
            <a:ext cx="2844800" cy="254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1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Приказ №</a:t>
            </a:r>
            <a:r>
              <a:rPr lang="ru-RU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168/1 </a:t>
            </a:r>
            <a:r>
              <a:rPr lang="ru-RU" altLang="ru-RU" sz="11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от </a:t>
            </a:r>
            <a:r>
              <a:rPr lang="ru-RU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12.06.2025</a:t>
            </a:r>
            <a:endParaRPr lang="ru-RU" altLang="ru-RU" sz="11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11277" name="Google Shape;233;p35"/>
          <p:cNvSpPr txBox="1">
            <a:spLocks noChangeArrowheads="1"/>
          </p:cNvSpPr>
          <p:nvPr/>
        </p:nvSpPr>
        <p:spPr bwMode="auto">
          <a:xfrm>
            <a:off x="1824038" y="652464"/>
            <a:ext cx="3402012" cy="546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Государственное бюджетное общеобразовательное учреждение школа №690 невского района Санкт-Петербурга</a:t>
            </a:r>
          </a:p>
        </p:txBody>
      </p:sp>
      <p:sp>
        <p:nvSpPr>
          <p:cNvPr id="11278" name="Google Shape;228;p35"/>
          <p:cNvSpPr txBox="1">
            <a:spLocks noChangeArrowheads="1"/>
          </p:cNvSpPr>
          <p:nvPr/>
        </p:nvSpPr>
        <p:spPr bwMode="auto">
          <a:xfrm>
            <a:off x="723901" y="6162676"/>
            <a:ext cx="5597525" cy="474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defTabSz="912813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Национальный координатор                                                                         Н.М. Прусс</a:t>
            </a:r>
            <a:endParaRPr lang="ru-RU" altLang="ru-RU" sz="160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defTabSz="912813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CАШ ЮНЕСКО РФ</a:t>
            </a:r>
          </a:p>
        </p:txBody>
      </p:sp>
      <p:pic>
        <p:nvPicPr>
          <p:cNvPr id="11279" name="Рисунок 2" descr="Рисунок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5438" y="844551"/>
            <a:ext cx="1330326" cy="818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1280" name="Рисунок 3" descr="Рисунок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051" y="844551"/>
            <a:ext cx="1330325" cy="818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1281" name="новая подпись с печатью.png" descr="новая подпись с печатью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0575" y="4978400"/>
            <a:ext cx="1771650" cy="250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1282" name="Рисунок 1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626" y="6534151"/>
            <a:ext cx="1635125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2838704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501" y="7251700"/>
            <a:ext cx="1228725" cy="125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Google Shape;222;p35" descr="Google Shape;222;p3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1" y="652464"/>
            <a:ext cx="1165225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1268" name="Google Shape;223;p35" descr="Google Shape;223;p3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5576" y="652463"/>
            <a:ext cx="1165225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269" name="Google Shape;224;p35"/>
          <p:cNvSpPr txBox="1">
            <a:spLocks noChangeArrowheads="1"/>
          </p:cNvSpPr>
          <p:nvPr/>
        </p:nvSpPr>
        <p:spPr bwMode="auto">
          <a:xfrm>
            <a:off x="1187450" y="2824689"/>
            <a:ext cx="4483100" cy="808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Всероссийского конкурса стихотворений собственного сочинения</a:t>
            </a:r>
            <a:endParaRPr lang="ru-RU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1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270" name="Google Shape;225;p35"/>
          <p:cNvSpPr txBox="1">
            <a:spLocks noChangeArrowheads="1"/>
          </p:cNvSpPr>
          <p:nvPr/>
        </p:nvSpPr>
        <p:spPr bwMode="auto">
          <a:xfrm>
            <a:off x="931864" y="1412875"/>
            <a:ext cx="4994275" cy="1094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39091" tIns="39091" rIns="39091" bIns="39091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4600" dirty="0">
                <a:solidFill>
                  <a:srgbClr val="4F81BD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Диплом</a:t>
            </a:r>
            <a:r>
              <a:rPr lang="ru-RU" altLang="ru-RU" sz="4100" dirty="0">
                <a:solidFill>
                  <a:srgbClr val="4F81BD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endParaRPr lang="ru-RU" altLang="ru-RU" sz="1600" dirty="0">
              <a:solidFill>
                <a:srgbClr val="4F81BD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srgbClr val="4F81BD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Призера </a:t>
            </a:r>
            <a:r>
              <a:rPr lang="en-US" altLang="ru-RU" sz="2000" dirty="0" smtClean="0">
                <a:solidFill>
                  <a:srgbClr val="4F81BD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III </a:t>
            </a:r>
            <a:r>
              <a:rPr lang="ru-RU" altLang="ru-RU" sz="2000" dirty="0" smtClean="0">
                <a:solidFill>
                  <a:srgbClr val="4F81BD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степени</a:t>
            </a:r>
            <a:endParaRPr lang="ru-RU" altLang="ru-RU" sz="2000" dirty="0">
              <a:solidFill>
                <a:srgbClr val="4F81BD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271" name="Google Shape;226;p35"/>
          <p:cNvSpPr txBox="1">
            <a:spLocks noChangeArrowheads="1"/>
          </p:cNvSpPr>
          <p:nvPr/>
        </p:nvSpPr>
        <p:spPr bwMode="auto">
          <a:xfrm>
            <a:off x="314325" y="3743326"/>
            <a:ext cx="6229350" cy="669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Награждается</a:t>
            </a:r>
          </a:p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/>
              <a:t>Надежда Елисеева</a:t>
            </a:r>
            <a:endParaRPr lang="ru-RU" altLang="ru-RU" sz="24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272" name="Google Shape;228;p35"/>
          <p:cNvSpPr txBox="1">
            <a:spLocks noChangeArrowheads="1"/>
          </p:cNvSpPr>
          <p:nvPr/>
        </p:nvSpPr>
        <p:spPr bwMode="auto">
          <a:xfrm>
            <a:off x="735013" y="6965951"/>
            <a:ext cx="5599112" cy="474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defTabSz="912813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Региональный координатор                                                                         И.В. Крылова</a:t>
            </a:r>
            <a:endParaRPr lang="ru-RU" altLang="ru-RU" sz="160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defTabSz="912813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CАШ ЮНЕСКО РФ</a:t>
            </a:r>
          </a:p>
        </p:txBody>
      </p:sp>
      <p:sp>
        <p:nvSpPr>
          <p:cNvPr id="11273" name="Google Shape;229;p35"/>
          <p:cNvSpPr txBox="1">
            <a:spLocks noChangeArrowheads="1"/>
          </p:cNvSpPr>
          <p:nvPr/>
        </p:nvSpPr>
        <p:spPr bwMode="auto">
          <a:xfrm>
            <a:off x="735013" y="7810501"/>
            <a:ext cx="5599112" cy="254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Директор ГБОУ школы №690                                                                  В.Ю. Соловьева</a:t>
            </a:r>
          </a:p>
        </p:txBody>
      </p:sp>
      <p:sp>
        <p:nvSpPr>
          <p:cNvPr id="11274" name="Google Shape;230;p35"/>
          <p:cNvSpPr txBox="1">
            <a:spLocks noChangeArrowheads="1"/>
          </p:cNvSpPr>
          <p:nvPr/>
        </p:nvSpPr>
        <p:spPr bwMode="auto">
          <a:xfrm>
            <a:off x="2198688" y="8969376"/>
            <a:ext cx="2844800" cy="254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Санкт-Петербург, 2025</a:t>
            </a:r>
          </a:p>
        </p:txBody>
      </p:sp>
      <p:sp>
        <p:nvSpPr>
          <p:cNvPr id="11275" name="Google Shape;231;p35"/>
          <p:cNvSpPr txBox="1">
            <a:spLocks noChangeArrowheads="1"/>
          </p:cNvSpPr>
          <p:nvPr/>
        </p:nvSpPr>
        <p:spPr bwMode="auto">
          <a:xfrm>
            <a:off x="657225" y="8470901"/>
            <a:ext cx="2844800" cy="254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1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Приказ №</a:t>
            </a:r>
            <a:r>
              <a:rPr lang="ru-RU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168/1 </a:t>
            </a:r>
            <a:r>
              <a:rPr lang="ru-RU" altLang="ru-RU" sz="11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от </a:t>
            </a:r>
            <a:r>
              <a:rPr lang="ru-RU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12.06.2025</a:t>
            </a:r>
            <a:endParaRPr lang="ru-RU" altLang="ru-RU" sz="11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11277" name="Google Shape;233;p35"/>
          <p:cNvSpPr txBox="1">
            <a:spLocks noChangeArrowheads="1"/>
          </p:cNvSpPr>
          <p:nvPr/>
        </p:nvSpPr>
        <p:spPr bwMode="auto">
          <a:xfrm>
            <a:off x="1824038" y="652464"/>
            <a:ext cx="3402012" cy="546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Государственное бюджетное общеобразовательное учреждение школа №690 невского района Санкт-Петербурга</a:t>
            </a:r>
          </a:p>
        </p:txBody>
      </p:sp>
      <p:sp>
        <p:nvSpPr>
          <p:cNvPr id="11278" name="Google Shape;228;p35"/>
          <p:cNvSpPr txBox="1">
            <a:spLocks noChangeArrowheads="1"/>
          </p:cNvSpPr>
          <p:nvPr/>
        </p:nvSpPr>
        <p:spPr bwMode="auto">
          <a:xfrm>
            <a:off x="723901" y="6162676"/>
            <a:ext cx="5597525" cy="474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defTabSz="912813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Национальный координатор                                                                         Н.М. Прусс</a:t>
            </a:r>
            <a:endParaRPr lang="ru-RU" altLang="ru-RU" sz="160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defTabSz="912813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CАШ ЮНЕСКО РФ</a:t>
            </a:r>
          </a:p>
        </p:txBody>
      </p:sp>
      <p:pic>
        <p:nvPicPr>
          <p:cNvPr id="11279" name="Рисунок 2" descr="Рисунок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5438" y="844551"/>
            <a:ext cx="1330326" cy="818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1280" name="Рисунок 3" descr="Рисунок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051" y="844551"/>
            <a:ext cx="1330325" cy="818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1281" name="новая подпись с печатью.png" descr="новая подпись с печатью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0575" y="4978400"/>
            <a:ext cx="1771650" cy="250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1282" name="Рисунок 1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626" y="6534151"/>
            <a:ext cx="1635125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7680155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501" y="7251700"/>
            <a:ext cx="1228725" cy="125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Google Shape;222;p35" descr="Google Shape;222;p3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1" y="652464"/>
            <a:ext cx="1165225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1268" name="Google Shape;223;p35" descr="Google Shape;223;p3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5576" y="652463"/>
            <a:ext cx="1165225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269" name="Google Shape;224;p35"/>
          <p:cNvSpPr txBox="1">
            <a:spLocks noChangeArrowheads="1"/>
          </p:cNvSpPr>
          <p:nvPr/>
        </p:nvSpPr>
        <p:spPr bwMode="auto">
          <a:xfrm>
            <a:off x="1187450" y="2824689"/>
            <a:ext cx="4483100" cy="808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Всероссийского конкурса стихотворений собственного сочинения</a:t>
            </a:r>
            <a:endParaRPr lang="ru-RU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1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270" name="Google Shape;225;p35"/>
          <p:cNvSpPr txBox="1">
            <a:spLocks noChangeArrowheads="1"/>
          </p:cNvSpPr>
          <p:nvPr/>
        </p:nvSpPr>
        <p:spPr bwMode="auto">
          <a:xfrm>
            <a:off x="931864" y="1412875"/>
            <a:ext cx="4994275" cy="1094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39091" tIns="39091" rIns="39091" bIns="39091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4600" dirty="0">
                <a:solidFill>
                  <a:srgbClr val="4F81BD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Диплом</a:t>
            </a:r>
            <a:r>
              <a:rPr lang="ru-RU" altLang="ru-RU" sz="4100" dirty="0">
                <a:solidFill>
                  <a:srgbClr val="4F81BD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endParaRPr lang="ru-RU" altLang="ru-RU" sz="1600" dirty="0">
              <a:solidFill>
                <a:srgbClr val="4F81BD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srgbClr val="4F81BD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Призера </a:t>
            </a:r>
            <a:r>
              <a:rPr lang="en-US" altLang="ru-RU" sz="2000" dirty="0" smtClean="0">
                <a:solidFill>
                  <a:srgbClr val="4F81BD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III </a:t>
            </a:r>
            <a:r>
              <a:rPr lang="ru-RU" altLang="ru-RU" sz="2000" dirty="0" smtClean="0">
                <a:solidFill>
                  <a:srgbClr val="4F81BD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степени</a:t>
            </a:r>
            <a:endParaRPr lang="ru-RU" altLang="ru-RU" sz="2000" dirty="0">
              <a:solidFill>
                <a:srgbClr val="4F81BD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271" name="Google Shape;226;p35"/>
          <p:cNvSpPr txBox="1">
            <a:spLocks noChangeArrowheads="1"/>
          </p:cNvSpPr>
          <p:nvPr/>
        </p:nvSpPr>
        <p:spPr bwMode="auto">
          <a:xfrm>
            <a:off x="314325" y="3743326"/>
            <a:ext cx="6229350" cy="946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Награждается</a:t>
            </a:r>
          </a:p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/>
              <a:t>Майкова Дина </a:t>
            </a:r>
            <a:r>
              <a:rPr lang="ru-RU" sz="2400" dirty="0" smtClean="0"/>
              <a:t>Андреевна,</a:t>
            </a:r>
          </a:p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/>
              <a:t>МБОУ «</a:t>
            </a:r>
            <a:r>
              <a:rPr lang="ru-RU" dirty="0" err="1"/>
              <a:t>Долгоостровская</a:t>
            </a:r>
            <a:r>
              <a:rPr lang="ru-RU" dirty="0"/>
              <a:t> СОШ» </a:t>
            </a:r>
            <a:r>
              <a:rPr lang="ru-RU" dirty="0" err="1"/>
              <a:t>Батыревского</a:t>
            </a:r>
            <a:r>
              <a:rPr lang="ru-RU" dirty="0"/>
              <a:t> МО</a:t>
            </a:r>
            <a:endParaRPr lang="ru-RU" altLang="ru-RU" sz="24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272" name="Google Shape;228;p35"/>
          <p:cNvSpPr txBox="1">
            <a:spLocks noChangeArrowheads="1"/>
          </p:cNvSpPr>
          <p:nvPr/>
        </p:nvSpPr>
        <p:spPr bwMode="auto">
          <a:xfrm>
            <a:off x="735013" y="6965951"/>
            <a:ext cx="5599112" cy="474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defTabSz="912813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Региональный координатор                                                                         И.В. Крылова</a:t>
            </a:r>
            <a:endParaRPr lang="ru-RU" altLang="ru-RU" sz="160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defTabSz="912813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CАШ ЮНЕСКО РФ</a:t>
            </a:r>
          </a:p>
        </p:txBody>
      </p:sp>
      <p:sp>
        <p:nvSpPr>
          <p:cNvPr id="11273" name="Google Shape;229;p35"/>
          <p:cNvSpPr txBox="1">
            <a:spLocks noChangeArrowheads="1"/>
          </p:cNvSpPr>
          <p:nvPr/>
        </p:nvSpPr>
        <p:spPr bwMode="auto">
          <a:xfrm>
            <a:off x="735013" y="7810501"/>
            <a:ext cx="5599112" cy="254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Директор ГБОУ школы №690                                                                  В.Ю. Соловьева</a:t>
            </a:r>
          </a:p>
        </p:txBody>
      </p:sp>
      <p:sp>
        <p:nvSpPr>
          <p:cNvPr id="11274" name="Google Shape;230;p35"/>
          <p:cNvSpPr txBox="1">
            <a:spLocks noChangeArrowheads="1"/>
          </p:cNvSpPr>
          <p:nvPr/>
        </p:nvSpPr>
        <p:spPr bwMode="auto">
          <a:xfrm>
            <a:off x="2198688" y="8969376"/>
            <a:ext cx="2844800" cy="254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Санкт-Петербург, 2025</a:t>
            </a:r>
          </a:p>
        </p:txBody>
      </p:sp>
      <p:sp>
        <p:nvSpPr>
          <p:cNvPr id="11275" name="Google Shape;231;p35"/>
          <p:cNvSpPr txBox="1">
            <a:spLocks noChangeArrowheads="1"/>
          </p:cNvSpPr>
          <p:nvPr/>
        </p:nvSpPr>
        <p:spPr bwMode="auto">
          <a:xfrm>
            <a:off x="657225" y="8470901"/>
            <a:ext cx="2844800" cy="254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1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Приказ №</a:t>
            </a:r>
            <a:r>
              <a:rPr lang="ru-RU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168/1 </a:t>
            </a:r>
            <a:r>
              <a:rPr lang="ru-RU" altLang="ru-RU" sz="11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от </a:t>
            </a:r>
            <a:r>
              <a:rPr lang="ru-RU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12.06.2025</a:t>
            </a:r>
            <a:endParaRPr lang="ru-RU" altLang="ru-RU" sz="11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11277" name="Google Shape;233;p35"/>
          <p:cNvSpPr txBox="1">
            <a:spLocks noChangeArrowheads="1"/>
          </p:cNvSpPr>
          <p:nvPr/>
        </p:nvSpPr>
        <p:spPr bwMode="auto">
          <a:xfrm>
            <a:off x="1824038" y="652464"/>
            <a:ext cx="3402012" cy="546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Государственное бюджетное общеобразовательное учреждение школа №690 невского района Санкт-Петербурга</a:t>
            </a:r>
          </a:p>
        </p:txBody>
      </p:sp>
      <p:sp>
        <p:nvSpPr>
          <p:cNvPr id="11278" name="Google Shape;228;p35"/>
          <p:cNvSpPr txBox="1">
            <a:spLocks noChangeArrowheads="1"/>
          </p:cNvSpPr>
          <p:nvPr/>
        </p:nvSpPr>
        <p:spPr bwMode="auto">
          <a:xfrm>
            <a:off x="723901" y="6162676"/>
            <a:ext cx="5597525" cy="474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defTabSz="912813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Национальный координатор                                                                         Н.М. Прусс</a:t>
            </a:r>
            <a:endParaRPr lang="ru-RU" altLang="ru-RU" sz="160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defTabSz="912813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CАШ ЮНЕСКО РФ</a:t>
            </a:r>
          </a:p>
        </p:txBody>
      </p:sp>
      <p:pic>
        <p:nvPicPr>
          <p:cNvPr id="11279" name="Рисунок 2" descr="Рисунок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5438" y="844551"/>
            <a:ext cx="1330326" cy="818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1280" name="Рисунок 3" descr="Рисунок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051" y="844551"/>
            <a:ext cx="1330325" cy="818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1281" name="новая подпись с печатью.png" descr="новая подпись с печатью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0575" y="4978400"/>
            <a:ext cx="1771650" cy="250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1282" name="Рисунок 1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626" y="6534151"/>
            <a:ext cx="1635125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7353332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501" y="7251700"/>
            <a:ext cx="1228725" cy="125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Google Shape;222;p35" descr="Google Shape;222;p3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1" y="652464"/>
            <a:ext cx="1165225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1268" name="Google Shape;223;p35" descr="Google Shape;223;p3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5576" y="652463"/>
            <a:ext cx="1165225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269" name="Google Shape;224;p35"/>
          <p:cNvSpPr txBox="1">
            <a:spLocks noChangeArrowheads="1"/>
          </p:cNvSpPr>
          <p:nvPr/>
        </p:nvSpPr>
        <p:spPr bwMode="auto">
          <a:xfrm>
            <a:off x="1187450" y="2824689"/>
            <a:ext cx="4483100" cy="808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Всероссийского конкурса стихотворений собственного сочинения</a:t>
            </a:r>
            <a:endParaRPr lang="ru-RU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1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270" name="Google Shape;225;p35"/>
          <p:cNvSpPr txBox="1">
            <a:spLocks noChangeArrowheads="1"/>
          </p:cNvSpPr>
          <p:nvPr/>
        </p:nvSpPr>
        <p:spPr bwMode="auto">
          <a:xfrm>
            <a:off x="931864" y="1412875"/>
            <a:ext cx="4994275" cy="1094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39091" tIns="39091" rIns="39091" bIns="39091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4600" dirty="0" smtClean="0">
                <a:solidFill>
                  <a:srgbClr val="4F81BD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Сертификат</a:t>
            </a:r>
            <a:r>
              <a:rPr lang="ru-RU" altLang="ru-RU" sz="4100" dirty="0" smtClean="0">
                <a:solidFill>
                  <a:srgbClr val="4F81BD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endParaRPr lang="ru-RU" altLang="ru-RU" sz="1600" dirty="0">
              <a:solidFill>
                <a:srgbClr val="4F81BD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srgbClr val="4F81BD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участника</a:t>
            </a:r>
            <a:endParaRPr lang="ru-RU" altLang="ru-RU" sz="2000" dirty="0">
              <a:solidFill>
                <a:srgbClr val="4F81BD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271" name="Google Shape;226;p35"/>
          <p:cNvSpPr txBox="1">
            <a:spLocks noChangeArrowheads="1"/>
          </p:cNvSpPr>
          <p:nvPr/>
        </p:nvSpPr>
        <p:spPr bwMode="auto">
          <a:xfrm>
            <a:off x="296863" y="4273396"/>
            <a:ext cx="6229350" cy="1100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Награждается</a:t>
            </a:r>
          </a:p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ea typeface="Calibri" panose="020F0502020204030204" pitchFamily="34" charset="0"/>
                <a:cs typeface="Calibri" panose="020F0502020204030204" pitchFamily="34" charset="0"/>
              </a:rPr>
              <a:t>Калинин Егор </a:t>
            </a:r>
            <a:r>
              <a:rPr lang="ru-RU" sz="2400" dirty="0" smtClean="0">
                <a:ea typeface="Calibri" panose="020F0502020204030204" pitchFamily="34" charset="0"/>
                <a:cs typeface="Calibri" panose="020F0502020204030204" pitchFamily="34" charset="0"/>
              </a:rPr>
              <a:t>Тимофеевич, </a:t>
            </a:r>
          </a:p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/>
              <a:t>МБОУ «Смоленская СОШ № 1 имени </a:t>
            </a:r>
            <a:r>
              <a:rPr lang="ru-RU" sz="1400" dirty="0" err="1"/>
              <a:t>Ожогина</a:t>
            </a:r>
            <a:r>
              <a:rPr lang="ru-RU" sz="1400" dirty="0"/>
              <a:t> Е.П.» Смоленский район, Алтайский край</a:t>
            </a:r>
            <a:endParaRPr lang="ru-RU" altLang="ru-RU" sz="1400" dirty="0">
              <a:cs typeface="Calibri" panose="020F0502020204030204" pitchFamily="34" charset="0"/>
              <a:sym typeface="Arial" panose="020B0604020202020204" pitchFamily="34" charset="0"/>
            </a:endParaRPr>
          </a:p>
        </p:txBody>
      </p:sp>
      <p:sp>
        <p:nvSpPr>
          <p:cNvPr id="11272" name="Google Shape;228;p35"/>
          <p:cNvSpPr txBox="1">
            <a:spLocks noChangeArrowheads="1"/>
          </p:cNvSpPr>
          <p:nvPr/>
        </p:nvSpPr>
        <p:spPr bwMode="auto">
          <a:xfrm>
            <a:off x="735013" y="6965951"/>
            <a:ext cx="5599112" cy="474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defTabSz="912813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Региональный координатор                                                                         И.В. Крылова</a:t>
            </a:r>
            <a:endParaRPr lang="ru-RU" altLang="ru-RU" sz="160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defTabSz="912813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CАШ ЮНЕСКО РФ</a:t>
            </a:r>
          </a:p>
        </p:txBody>
      </p:sp>
      <p:sp>
        <p:nvSpPr>
          <p:cNvPr id="11273" name="Google Shape;229;p35"/>
          <p:cNvSpPr txBox="1">
            <a:spLocks noChangeArrowheads="1"/>
          </p:cNvSpPr>
          <p:nvPr/>
        </p:nvSpPr>
        <p:spPr bwMode="auto">
          <a:xfrm>
            <a:off x="735013" y="7810501"/>
            <a:ext cx="5599112" cy="254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Директор ГБОУ школы №690                                                                  В.Ю. Соловьева</a:t>
            </a:r>
          </a:p>
        </p:txBody>
      </p:sp>
      <p:sp>
        <p:nvSpPr>
          <p:cNvPr id="11274" name="Google Shape;230;p35"/>
          <p:cNvSpPr txBox="1">
            <a:spLocks noChangeArrowheads="1"/>
          </p:cNvSpPr>
          <p:nvPr/>
        </p:nvSpPr>
        <p:spPr bwMode="auto">
          <a:xfrm>
            <a:off x="2198688" y="8969376"/>
            <a:ext cx="2844800" cy="254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Санкт-Петербург, 2025</a:t>
            </a:r>
          </a:p>
        </p:txBody>
      </p:sp>
      <p:sp>
        <p:nvSpPr>
          <p:cNvPr id="11275" name="Google Shape;231;p35"/>
          <p:cNvSpPr txBox="1">
            <a:spLocks noChangeArrowheads="1"/>
          </p:cNvSpPr>
          <p:nvPr/>
        </p:nvSpPr>
        <p:spPr bwMode="auto">
          <a:xfrm>
            <a:off x="657225" y="8470901"/>
            <a:ext cx="2844800" cy="254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1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Приказ №</a:t>
            </a:r>
            <a:r>
              <a:rPr lang="ru-RU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168/1 </a:t>
            </a:r>
            <a:r>
              <a:rPr lang="ru-RU" altLang="ru-RU" sz="11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от </a:t>
            </a:r>
            <a:r>
              <a:rPr lang="ru-RU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12.06.2025</a:t>
            </a:r>
            <a:endParaRPr lang="ru-RU" altLang="ru-RU" sz="11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11277" name="Google Shape;233;p35"/>
          <p:cNvSpPr txBox="1">
            <a:spLocks noChangeArrowheads="1"/>
          </p:cNvSpPr>
          <p:nvPr/>
        </p:nvSpPr>
        <p:spPr bwMode="auto">
          <a:xfrm>
            <a:off x="1824038" y="652464"/>
            <a:ext cx="3402012" cy="546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Государственное бюджетное общеобразовательное учреждение школа №690 невского района Санкт-Петербурга</a:t>
            </a:r>
          </a:p>
        </p:txBody>
      </p:sp>
      <p:sp>
        <p:nvSpPr>
          <p:cNvPr id="11278" name="Google Shape;228;p35"/>
          <p:cNvSpPr txBox="1">
            <a:spLocks noChangeArrowheads="1"/>
          </p:cNvSpPr>
          <p:nvPr/>
        </p:nvSpPr>
        <p:spPr bwMode="auto">
          <a:xfrm>
            <a:off x="723901" y="6162676"/>
            <a:ext cx="5597525" cy="474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defTabSz="912813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Национальный координатор                                                                         Н.М. Прусс</a:t>
            </a:r>
            <a:endParaRPr lang="ru-RU" altLang="ru-RU" sz="160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defTabSz="912813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CАШ ЮНЕСКО РФ</a:t>
            </a:r>
          </a:p>
        </p:txBody>
      </p:sp>
      <p:pic>
        <p:nvPicPr>
          <p:cNvPr id="11279" name="Рисунок 2" descr="Рисунок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5438" y="844551"/>
            <a:ext cx="1330326" cy="818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1280" name="Рисунок 3" descr="Рисунок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051" y="844551"/>
            <a:ext cx="1330325" cy="818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1281" name="новая подпись с печатью.png" descr="новая подпись с печатью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0575" y="4978400"/>
            <a:ext cx="1771650" cy="250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1282" name="Рисунок 1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626" y="6534151"/>
            <a:ext cx="1635125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5607645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501" y="7251700"/>
            <a:ext cx="1228725" cy="125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Google Shape;222;p35" descr="Google Shape;222;p3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1" y="652464"/>
            <a:ext cx="1165225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1268" name="Google Shape;223;p35" descr="Google Shape;223;p3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5576" y="652463"/>
            <a:ext cx="1165225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269" name="Google Shape;224;p35"/>
          <p:cNvSpPr txBox="1">
            <a:spLocks noChangeArrowheads="1"/>
          </p:cNvSpPr>
          <p:nvPr/>
        </p:nvSpPr>
        <p:spPr bwMode="auto">
          <a:xfrm>
            <a:off x="1187450" y="2824689"/>
            <a:ext cx="4483100" cy="808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Всероссийского конкурса стихотворений собственного сочинения</a:t>
            </a:r>
            <a:endParaRPr lang="ru-RU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1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270" name="Google Shape;225;p35"/>
          <p:cNvSpPr txBox="1">
            <a:spLocks noChangeArrowheads="1"/>
          </p:cNvSpPr>
          <p:nvPr/>
        </p:nvSpPr>
        <p:spPr bwMode="auto">
          <a:xfrm>
            <a:off x="931864" y="1412875"/>
            <a:ext cx="4994275" cy="1094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39091" tIns="39091" rIns="39091" bIns="39091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4600" dirty="0" smtClean="0">
                <a:solidFill>
                  <a:srgbClr val="4F81BD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Сертификат</a:t>
            </a:r>
            <a:r>
              <a:rPr lang="ru-RU" altLang="ru-RU" sz="4100" dirty="0" smtClean="0">
                <a:solidFill>
                  <a:srgbClr val="4F81BD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endParaRPr lang="ru-RU" altLang="ru-RU" sz="1600" dirty="0">
              <a:solidFill>
                <a:srgbClr val="4F81BD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srgbClr val="4F81BD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участника</a:t>
            </a:r>
            <a:endParaRPr lang="ru-RU" altLang="ru-RU" sz="2000" dirty="0">
              <a:solidFill>
                <a:srgbClr val="4F81BD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271" name="Google Shape;226;p35"/>
          <p:cNvSpPr txBox="1">
            <a:spLocks noChangeArrowheads="1"/>
          </p:cNvSpPr>
          <p:nvPr/>
        </p:nvSpPr>
        <p:spPr bwMode="auto">
          <a:xfrm>
            <a:off x="296863" y="4273396"/>
            <a:ext cx="6229350" cy="946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Награждается</a:t>
            </a:r>
          </a:p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ea typeface="Calibri" panose="020F0502020204030204" pitchFamily="34" charset="0"/>
                <a:cs typeface="Calibri" panose="020F0502020204030204" pitchFamily="34" charset="0"/>
              </a:rPr>
              <a:t>Арутюнян Розалина </a:t>
            </a:r>
            <a:r>
              <a:rPr lang="ru-RU" sz="2400" dirty="0" smtClean="0">
                <a:ea typeface="Calibri" panose="020F0502020204030204" pitchFamily="34" charset="0"/>
                <a:cs typeface="Calibri" panose="020F0502020204030204" pitchFamily="34" charset="0"/>
              </a:rPr>
              <a:t>Владимировна,</a:t>
            </a:r>
          </a:p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/>
              <a:t>МБОУ СОШ №15 им. А. З. Потапова ст. </a:t>
            </a:r>
            <a:r>
              <a:rPr lang="ru-RU" dirty="0" err="1"/>
              <a:t>Лысогорской</a:t>
            </a:r>
            <a:endParaRPr lang="ru-RU" altLang="ru-RU" sz="2400" dirty="0">
              <a:cs typeface="Calibri" panose="020F0502020204030204" pitchFamily="34" charset="0"/>
              <a:sym typeface="Arial" panose="020B0604020202020204" pitchFamily="34" charset="0"/>
            </a:endParaRPr>
          </a:p>
        </p:txBody>
      </p:sp>
      <p:sp>
        <p:nvSpPr>
          <p:cNvPr id="11272" name="Google Shape;228;p35"/>
          <p:cNvSpPr txBox="1">
            <a:spLocks noChangeArrowheads="1"/>
          </p:cNvSpPr>
          <p:nvPr/>
        </p:nvSpPr>
        <p:spPr bwMode="auto">
          <a:xfrm>
            <a:off x="735013" y="6965951"/>
            <a:ext cx="5599112" cy="474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defTabSz="912813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Региональный координатор                                                                         И.В. Крылова</a:t>
            </a:r>
            <a:endParaRPr lang="ru-RU" altLang="ru-RU" sz="160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defTabSz="912813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CАШ ЮНЕСКО РФ</a:t>
            </a:r>
          </a:p>
        </p:txBody>
      </p:sp>
      <p:sp>
        <p:nvSpPr>
          <p:cNvPr id="11273" name="Google Shape;229;p35"/>
          <p:cNvSpPr txBox="1">
            <a:spLocks noChangeArrowheads="1"/>
          </p:cNvSpPr>
          <p:nvPr/>
        </p:nvSpPr>
        <p:spPr bwMode="auto">
          <a:xfrm>
            <a:off x="735013" y="7810501"/>
            <a:ext cx="5599112" cy="254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Директор ГБОУ школы №690                                                                  В.Ю. Соловьева</a:t>
            </a:r>
          </a:p>
        </p:txBody>
      </p:sp>
      <p:sp>
        <p:nvSpPr>
          <p:cNvPr id="11274" name="Google Shape;230;p35"/>
          <p:cNvSpPr txBox="1">
            <a:spLocks noChangeArrowheads="1"/>
          </p:cNvSpPr>
          <p:nvPr/>
        </p:nvSpPr>
        <p:spPr bwMode="auto">
          <a:xfrm>
            <a:off x="2198688" y="8969376"/>
            <a:ext cx="2844800" cy="254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Санкт-Петербург, 2025</a:t>
            </a:r>
          </a:p>
        </p:txBody>
      </p:sp>
      <p:sp>
        <p:nvSpPr>
          <p:cNvPr id="11275" name="Google Shape;231;p35"/>
          <p:cNvSpPr txBox="1">
            <a:spLocks noChangeArrowheads="1"/>
          </p:cNvSpPr>
          <p:nvPr/>
        </p:nvSpPr>
        <p:spPr bwMode="auto">
          <a:xfrm>
            <a:off x="657225" y="8470901"/>
            <a:ext cx="2844800" cy="254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1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Приказ №</a:t>
            </a:r>
            <a:r>
              <a:rPr lang="ru-RU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168/1 </a:t>
            </a:r>
            <a:r>
              <a:rPr lang="ru-RU" altLang="ru-RU" sz="11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от </a:t>
            </a:r>
            <a:r>
              <a:rPr lang="ru-RU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12.06.2025</a:t>
            </a:r>
            <a:endParaRPr lang="ru-RU" altLang="ru-RU" sz="11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11277" name="Google Shape;233;p35"/>
          <p:cNvSpPr txBox="1">
            <a:spLocks noChangeArrowheads="1"/>
          </p:cNvSpPr>
          <p:nvPr/>
        </p:nvSpPr>
        <p:spPr bwMode="auto">
          <a:xfrm>
            <a:off x="1824038" y="652464"/>
            <a:ext cx="3402012" cy="546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Государственное бюджетное общеобразовательное учреждение школа №690 невского района Санкт-Петербурга</a:t>
            </a:r>
          </a:p>
        </p:txBody>
      </p:sp>
      <p:sp>
        <p:nvSpPr>
          <p:cNvPr id="11278" name="Google Shape;228;p35"/>
          <p:cNvSpPr txBox="1">
            <a:spLocks noChangeArrowheads="1"/>
          </p:cNvSpPr>
          <p:nvPr/>
        </p:nvSpPr>
        <p:spPr bwMode="auto">
          <a:xfrm>
            <a:off x="723901" y="6162676"/>
            <a:ext cx="5597525" cy="474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defTabSz="912813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Национальный координатор                                                                         Н.М. Прусс</a:t>
            </a:r>
            <a:endParaRPr lang="ru-RU" altLang="ru-RU" sz="160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defTabSz="912813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CАШ ЮНЕСКО РФ</a:t>
            </a:r>
          </a:p>
        </p:txBody>
      </p:sp>
      <p:pic>
        <p:nvPicPr>
          <p:cNvPr id="11279" name="Рисунок 2" descr="Рисунок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5438" y="844551"/>
            <a:ext cx="1330326" cy="818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1280" name="Рисунок 3" descr="Рисунок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051" y="844551"/>
            <a:ext cx="1330325" cy="818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1281" name="новая подпись с печатью.png" descr="новая подпись с печатью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0575" y="4978400"/>
            <a:ext cx="1771650" cy="250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1282" name="Рисунок 1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626" y="6534151"/>
            <a:ext cx="1635125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441815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501" y="7251700"/>
            <a:ext cx="1228725" cy="125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Google Shape;222;p35" descr="Google Shape;222;p3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1" y="652464"/>
            <a:ext cx="1165225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1268" name="Google Shape;223;p35" descr="Google Shape;223;p3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5576" y="652463"/>
            <a:ext cx="1165225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269" name="Google Shape;224;p35"/>
          <p:cNvSpPr txBox="1">
            <a:spLocks noChangeArrowheads="1"/>
          </p:cNvSpPr>
          <p:nvPr/>
        </p:nvSpPr>
        <p:spPr bwMode="auto">
          <a:xfrm>
            <a:off x="1187450" y="2824689"/>
            <a:ext cx="4483100" cy="808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Всероссийского конкурса стихотворений собственного сочинения</a:t>
            </a:r>
            <a:endParaRPr lang="ru-RU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1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270" name="Google Shape;225;p35"/>
          <p:cNvSpPr txBox="1">
            <a:spLocks noChangeArrowheads="1"/>
          </p:cNvSpPr>
          <p:nvPr/>
        </p:nvSpPr>
        <p:spPr bwMode="auto">
          <a:xfrm>
            <a:off x="931864" y="1412875"/>
            <a:ext cx="4994275" cy="1094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39091" tIns="39091" rIns="39091" bIns="39091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4600" dirty="0" smtClean="0">
                <a:solidFill>
                  <a:srgbClr val="4F81BD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Сертификат</a:t>
            </a:r>
            <a:r>
              <a:rPr lang="ru-RU" altLang="ru-RU" sz="4100" dirty="0" smtClean="0">
                <a:solidFill>
                  <a:srgbClr val="4F81BD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endParaRPr lang="ru-RU" altLang="ru-RU" sz="1600" dirty="0">
              <a:solidFill>
                <a:srgbClr val="4F81BD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srgbClr val="4F81BD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участника</a:t>
            </a:r>
            <a:endParaRPr lang="ru-RU" altLang="ru-RU" sz="2000" dirty="0">
              <a:solidFill>
                <a:srgbClr val="4F81BD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271" name="Google Shape;226;p35"/>
          <p:cNvSpPr txBox="1">
            <a:spLocks noChangeArrowheads="1"/>
          </p:cNvSpPr>
          <p:nvPr/>
        </p:nvSpPr>
        <p:spPr bwMode="auto">
          <a:xfrm>
            <a:off x="296863" y="4273396"/>
            <a:ext cx="6229350" cy="88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Награждается</a:t>
            </a:r>
          </a:p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ea typeface="Calibri" panose="020F0502020204030204" pitchFamily="34" charset="0"/>
                <a:cs typeface="Calibri" panose="020F0502020204030204" pitchFamily="34" charset="0"/>
              </a:rPr>
              <a:t>Ширков Андрей </a:t>
            </a:r>
            <a:r>
              <a:rPr lang="ru-RU" sz="2400" dirty="0" smtClean="0">
                <a:ea typeface="Calibri" panose="020F0502020204030204" pitchFamily="34" charset="0"/>
                <a:cs typeface="Calibri" panose="020F0502020204030204" pitchFamily="34" charset="0"/>
              </a:rPr>
              <a:t>Владимирович,</a:t>
            </a:r>
          </a:p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>
                <a:cs typeface="Calibri" panose="020F0502020204030204" pitchFamily="34" charset="0"/>
                <a:sym typeface="Arial" panose="020B0604020202020204" pitchFamily="34" charset="0"/>
              </a:rPr>
              <a:t>Пензенский Государственный Университет</a:t>
            </a:r>
          </a:p>
        </p:txBody>
      </p:sp>
      <p:sp>
        <p:nvSpPr>
          <p:cNvPr id="11272" name="Google Shape;228;p35"/>
          <p:cNvSpPr txBox="1">
            <a:spLocks noChangeArrowheads="1"/>
          </p:cNvSpPr>
          <p:nvPr/>
        </p:nvSpPr>
        <p:spPr bwMode="auto">
          <a:xfrm>
            <a:off x="735013" y="6965951"/>
            <a:ext cx="5599112" cy="474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defTabSz="912813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Региональный координатор                                                                         И.В. Крылова</a:t>
            </a:r>
            <a:endParaRPr lang="ru-RU" altLang="ru-RU" sz="160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defTabSz="912813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CАШ ЮНЕСКО РФ</a:t>
            </a:r>
          </a:p>
        </p:txBody>
      </p:sp>
      <p:sp>
        <p:nvSpPr>
          <p:cNvPr id="11273" name="Google Shape;229;p35"/>
          <p:cNvSpPr txBox="1">
            <a:spLocks noChangeArrowheads="1"/>
          </p:cNvSpPr>
          <p:nvPr/>
        </p:nvSpPr>
        <p:spPr bwMode="auto">
          <a:xfrm>
            <a:off x="735013" y="7810501"/>
            <a:ext cx="5599112" cy="254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Директор ГБОУ школы №690                                                                  В.Ю. Соловьева</a:t>
            </a:r>
          </a:p>
        </p:txBody>
      </p:sp>
      <p:sp>
        <p:nvSpPr>
          <p:cNvPr id="11274" name="Google Shape;230;p35"/>
          <p:cNvSpPr txBox="1">
            <a:spLocks noChangeArrowheads="1"/>
          </p:cNvSpPr>
          <p:nvPr/>
        </p:nvSpPr>
        <p:spPr bwMode="auto">
          <a:xfrm>
            <a:off x="2198688" y="8969376"/>
            <a:ext cx="2844800" cy="254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Санкт-Петербург, 2025</a:t>
            </a:r>
          </a:p>
        </p:txBody>
      </p:sp>
      <p:sp>
        <p:nvSpPr>
          <p:cNvPr id="11275" name="Google Shape;231;p35"/>
          <p:cNvSpPr txBox="1">
            <a:spLocks noChangeArrowheads="1"/>
          </p:cNvSpPr>
          <p:nvPr/>
        </p:nvSpPr>
        <p:spPr bwMode="auto">
          <a:xfrm>
            <a:off x="657225" y="8470901"/>
            <a:ext cx="2844800" cy="254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1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Приказ №</a:t>
            </a:r>
            <a:r>
              <a:rPr lang="ru-RU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168/1 </a:t>
            </a:r>
            <a:r>
              <a:rPr lang="ru-RU" altLang="ru-RU" sz="11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от </a:t>
            </a:r>
            <a:r>
              <a:rPr lang="ru-RU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12.06.2025</a:t>
            </a:r>
            <a:endParaRPr lang="ru-RU" altLang="ru-RU" sz="11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11277" name="Google Shape;233;p35"/>
          <p:cNvSpPr txBox="1">
            <a:spLocks noChangeArrowheads="1"/>
          </p:cNvSpPr>
          <p:nvPr/>
        </p:nvSpPr>
        <p:spPr bwMode="auto">
          <a:xfrm>
            <a:off x="1824038" y="652464"/>
            <a:ext cx="3402012" cy="546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Государственное бюджетное общеобразовательное учреждение школа №690 невского района Санкт-Петербурга</a:t>
            </a:r>
          </a:p>
        </p:txBody>
      </p:sp>
      <p:sp>
        <p:nvSpPr>
          <p:cNvPr id="11278" name="Google Shape;228;p35"/>
          <p:cNvSpPr txBox="1">
            <a:spLocks noChangeArrowheads="1"/>
          </p:cNvSpPr>
          <p:nvPr/>
        </p:nvSpPr>
        <p:spPr bwMode="auto">
          <a:xfrm>
            <a:off x="723901" y="6162676"/>
            <a:ext cx="5597525" cy="474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defTabSz="912813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Национальный координатор                                                                         Н.М. Прусс</a:t>
            </a:r>
            <a:endParaRPr lang="ru-RU" altLang="ru-RU" sz="160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defTabSz="912813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CАШ ЮНЕСКО РФ</a:t>
            </a:r>
          </a:p>
        </p:txBody>
      </p:sp>
      <p:pic>
        <p:nvPicPr>
          <p:cNvPr id="11279" name="Рисунок 2" descr="Рисунок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5438" y="844551"/>
            <a:ext cx="1330326" cy="818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1280" name="Рисунок 3" descr="Рисунок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051" y="844551"/>
            <a:ext cx="1330325" cy="818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1281" name="новая подпись с печатью.png" descr="новая подпись с печатью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0575" y="4978400"/>
            <a:ext cx="1771650" cy="250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1282" name="Рисунок 1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626" y="6534151"/>
            <a:ext cx="1635125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4225638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501" y="7251700"/>
            <a:ext cx="1228725" cy="125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Google Shape;222;p35" descr="Google Shape;222;p3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1" y="652464"/>
            <a:ext cx="1165225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1268" name="Google Shape;223;p35" descr="Google Shape;223;p3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5576" y="652463"/>
            <a:ext cx="1165225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269" name="Google Shape;224;p35"/>
          <p:cNvSpPr txBox="1">
            <a:spLocks noChangeArrowheads="1"/>
          </p:cNvSpPr>
          <p:nvPr/>
        </p:nvSpPr>
        <p:spPr bwMode="auto">
          <a:xfrm>
            <a:off x="1187450" y="2824689"/>
            <a:ext cx="4483100" cy="808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Всероссийского конкурса стихотворений собственного сочинения</a:t>
            </a:r>
            <a:endParaRPr lang="ru-RU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1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270" name="Google Shape;225;p35"/>
          <p:cNvSpPr txBox="1">
            <a:spLocks noChangeArrowheads="1"/>
          </p:cNvSpPr>
          <p:nvPr/>
        </p:nvSpPr>
        <p:spPr bwMode="auto">
          <a:xfrm>
            <a:off x="931864" y="1412875"/>
            <a:ext cx="4994275" cy="1094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39091" tIns="39091" rIns="39091" bIns="39091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4600" dirty="0" smtClean="0">
                <a:solidFill>
                  <a:srgbClr val="4F81BD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Сертификат</a:t>
            </a:r>
            <a:r>
              <a:rPr lang="ru-RU" altLang="ru-RU" sz="4100" dirty="0" smtClean="0">
                <a:solidFill>
                  <a:srgbClr val="4F81BD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endParaRPr lang="ru-RU" altLang="ru-RU" sz="1600" dirty="0">
              <a:solidFill>
                <a:srgbClr val="4F81BD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srgbClr val="4F81BD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участника</a:t>
            </a:r>
            <a:endParaRPr lang="ru-RU" altLang="ru-RU" sz="2000" dirty="0">
              <a:solidFill>
                <a:srgbClr val="4F81BD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271" name="Google Shape;226;p35"/>
          <p:cNvSpPr txBox="1">
            <a:spLocks noChangeArrowheads="1"/>
          </p:cNvSpPr>
          <p:nvPr/>
        </p:nvSpPr>
        <p:spPr bwMode="auto">
          <a:xfrm>
            <a:off x="296863" y="4273396"/>
            <a:ext cx="6229350" cy="946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Награждается</a:t>
            </a:r>
          </a:p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ea typeface="Calibri" panose="020F0502020204030204" pitchFamily="34" charset="0"/>
                <a:cs typeface="Calibri" panose="020F0502020204030204" pitchFamily="34" charset="0"/>
              </a:rPr>
              <a:t>Бойкова Кристина </a:t>
            </a:r>
            <a:r>
              <a:rPr lang="ru-RU" sz="2400" dirty="0" smtClean="0">
                <a:ea typeface="Calibri" panose="020F0502020204030204" pitchFamily="34" charset="0"/>
                <a:cs typeface="Calibri" panose="020F0502020204030204" pitchFamily="34" charset="0"/>
              </a:rPr>
              <a:t>Владимировна,</a:t>
            </a:r>
          </a:p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/>
              <a:t>МБОУ СОШ №1 </a:t>
            </a:r>
            <a:endParaRPr lang="ru-RU" altLang="ru-RU" sz="1200" dirty="0">
              <a:cs typeface="Calibri" panose="020F0502020204030204" pitchFamily="34" charset="0"/>
              <a:sym typeface="Arial" panose="020B0604020202020204" pitchFamily="34" charset="0"/>
            </a:endParaRPr>
          </a:p>
        </p:txBody>
      </p:sp>
      <p:sp>
        <p:nvSpPr>
          <p:cNvPr id="11272" name="Google Shape;228;p35"/>
          <p:cNvSpPr txBox="1">
            <a:spLocks noChangeArrowheads="1"/>
          </p:cNvSpPr>
          <p:nvPr/>
        </p:nvSpPr>
        <p:spPr bwMode="auto">
          <a:xfrm>
            <a:off x="735013" y="6965951"/>
            <a:ext cx="5599112" cy="474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defTabSz="912813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Региональный координатор                                                                         И.В. Крылова</a:t>
            </a:r>
            <a:endParaRPr lang="ru-RU" altLang="ru-RU" sz="160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defTabSz="912813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CАШ ЮНЕСКО РФ</a:t>
            </a:r>
          </a:p>
        </p:txBody>
      </p:sp>
      <p:sp>
        <p:nvSpPr>
          <p:cNvPr id="11273" name="Google Shape;229;p35"/>
          <p:cNvSpPr txBox="1">
            <a:spLocks noChangeArrowheads="1"/>
          </p:cNvSpPr>
          <p:nvPr/>
        </p:nvSpPr>
        <p:spPr bwMode="auto">
          <a:xfrm>
            <a:off x="735013" y="7810501"/>
            <a:ext cx="5599112" cy="254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Директор ГБОУ школы №690                                                                  В.Ю. Соловьева</a:t>
            </a:r>
          </a:p>
        </p:txBody>
      </p:sp>
      <p:sp>
        <p:nvSpPr>
          <p:cNvPr id="11274" name="Google Shape;230;p35"/>
          <p:cNvSpPr txBox="1">
            <a:spLocks noChangeArrowheads="1"/>
          </p:cNvSpPr>
          <p:nvPr/>
        </p:nvSpPr>
        <p:spPr bwMode="auto">
          <a:xfrm>
            <a:off x="2198688" y="8969376"/>
            <a:ext cx="2844800" cy="254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Санкт-Петербург, 2025</a:t>
            </a:r>
          </a:p>
        </p:txBody>
      </p:sp>
      <p:sp>
        <p:nvSpPr>
          <p:cNvPr id="11275" name="Google Shape;231;p35"/>
          <p:cNvSpPr txBox="1">
            <a:spLocks noChangeArrowheads="1"/>
          </p:cNvSpPr>
          <p:nvPr/>
        </p:nvSpPr>
        <p:spPr bwMode="auto">
          <a:xfrm>
            <a:off x="657225" y="8470901"/>
            <a:ext cx="2844800" cy="254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1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Приказ №</a:t>
            </a:r>
            <a:r>
              <a:rPr lang="ru-RU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168/1 </a:t>
            </a:r>
            <a:r>
              <a:rPr lang="ru-RU" altLang="ru-RU" sz="11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от </a:t>
            </a:r>
            <a:r>
              <a:rPr lang="ru-RU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12.06.2025</a:t>
            </a:r>
            <a:endParaRPr lang="ru-RU" altLang="ru-RU" sz="11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11277" name="Google Shape;233;p35"/>
          <p:cNvSpPr txBox="1">
            <a:spLocks noChangeArrowheads="1"/>
          </p:cNvSpPr>
          <p:nvPr/>
        </p:nvSpPr>
        <p:spPr bwMode="auto">
          <a:xfrm>
            <a:off x="1824038" y="652464"/>
            <a:ext cx="3402012" cy="546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Государственное бюджетное общеобразовательное учреждение школа №690 невского района Санкт-Петербурга</a:t>
            </a:r>
          </a:p>
        </p:txBody>
      </p:sp>
      <p:sp>
        <p:nvSpPr>
          <p:cNvPr id="11278" name="Google Shape;228;p35"/>
          <p:cNvSpPr txBox="1">
            <a:spLocks noChangeArrowheads="1"/>
          </p:cNvSpPr>
          <p:nvPr/>
        </p:nvSpPr>
        <p:spPr bwMode="auto">
          <a:xfrm>
            <a:off x="723901" y="6162676"/>
            <a:ext cx="5597525" cy="474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defTabSz="912813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Национальный координатор                                                                         Н.М. Прусс</a:t>
            </a:r>
            <a:endParaRPr lang="ru-RU" altLang="ru-RU" sz="160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defTabSz="912813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CАШ ЮНЕСКО РФ</a:t>
            </a:r>
          </a:p>
        </p:txBody>
      </p:sp>
      <p:pic>
        <p:nvPicPr>
          <p:cNvPr id="11279" name="Рисунок 2" descr="Рисунок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5438" y="844551"/>
            <a:ext cx="1330326" cy="818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1280" name="Рисунок 3" descr="Рисунок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051" y="844551"/>
            <a:ext cx="1330325" cy="818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1281" name="новая подпись с печатью.png" descr="новая подпись с печатью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0575" y="4978400"/>
            <a:ext cx="1771650" cy="250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1282" name="Рисунок 1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626" y="6534151"/>
            <a:ext cx="1635125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5768261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501" y="7251700"/>
            <a:ext cx="1228725" cy="125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Google Shape;222;p35" descr="Google Shape;222;p3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1" y="652464"/>
            <a:ext cx="1165225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1268" name="Google Shape;223;p35" descr="Google Shape;223;p3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5576" y="652463"/>
            <a:ext cx="1165225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269" name="Google Shape;224;p35"/>
          <p:cNvSpPr txBox="1">
            <a:spLocks noChangeArrowheads="1"/>
          </p:cNvSpPr>
          <p:nvPr/>
        </p:nvSpPr>
        <p:spPr bwMode="auto">
          <a:xfrm>
            <a:off x="1187450" y="2824689"/>
            <a:ext cx="4483100" cy="808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Всероссийского конкурса стихотворений собственного сочинения</a:t>
            </a:r>
            <a:endParaRPr lang="ru-RU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1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270" name="Google Shape;225;p35"/>
          <p:cNvSpPr txBox="1">
            <a:spLocks noChangeArrowheads="1"/>
          </p:cNvSpPr>
          <p:nvPr/>
        </p:nvSpPr>
        <p:spPr bwMode="auto">
          <a:xfrm>
            <a:off x="931864" y="1412875"/>
            <a:ext cx="4994275" cy="786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39091" tIns="39091" rIns="39091" bIns="39091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4600" dirty="0" smtClean="0">
                <a:solidFill>
                  <a:srgbClr val="4F81BD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ГРАМОТА</a:t>
            </a:r>
            <a:endParaRPr lang="ru-RU" altLang="ru-RU" sz="2000" dirty="0">
              <a:solidFill>
                <a:srgbClr val="4F81BD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271" name="Google Shape;226;p35"/>
          <p:cNvSpPr txBox="1">
            <a:spLocks noChangeArrowheads="1"/>
          </p:cNvSpPr>
          <p:nvPr/>
        </p:nvSpPr>
        <p:spPr bwMode="auto">
          <a:xfrm>
            <a:off x="339725" y="3809075"/>
            <a:ext cx="6229350" cy="1223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Награждается</a:t>
            </a:r>
          </a:p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ea typeface="Calibri" panose="020F0502020204030204" pitchFamily="34" charset="0"/>
                <a:cs typeface="Calibri" panose="020F0502020204030204" pitchFamily="34" charset="0"/>
              </a:rPr>
              <a:t>Ткаченко Ольга </a:t>
            </a:r>
            <a:r>
              <a:rPr lang="ru-RU" sz="2400" dirty="0" smtClean="0">
                <a:ea typeface="Calibri" panose="020F0502020204030204" pitchFamily="34" charset="0"/>
                <a:cs typeface="Calibri" panose="020F0502020204030204" pitchFamily="34" charset="0"/>
              </a:rPr>
              <a:t>Николаевна</a:t>
            </a:r>
          </a:p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200" dirty="0" smtClean="0">
                <a:cs typeface="Calibri" panose="020F0502020204030204" pitchFamily="34" charset="0"/>
                <a:sym typeface="Arial" panose="020B0604020202020204" pitchFamily="34" charset="0"/>
              </a:rPr>
              <a:t>за </a:t>
            </a:r>
            <a:r>
              <a:rPr lang="ru-RU" altLang="ru-RU" sz="1200" dirty="0">
                <a:cs typeface="Calibri" panose="020F0502020204030204" pitchFamily="34" charset="0"/>
                <a:sym typeface="Arial" panose="020B0604020202020204" pitchFamily="34" charset="0"/>
              </a:rPr>
              <a:t>подготовку </a:t>
            </a:r>
            <a:r>
              <a:rPr lang="ru-RU" altLang="ru-RU" sz="1200" dirty="0" smtClean="0">
                <a:cs typeface="Calibri" panose="020F0502020204030204" pitchFamily="34" charset="0"/>
                <a:sym typeface="Arial" panose="020B0604020202020204" pitchFamily="34" charset="0"/>
              </a:rPr>
              <a:t>участника </a:t>
            </a:r>
          </a:p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200" dirty="0" smtClean="0">
                <a:cs typeface="Calibri" panose="020F0502020204030204" pitchFamily="34" charset="0"/>
                <a:sym typeface="Arial" panose="020B0604020202020204" pitchFamily="34" charset="0"/>
              </a:rPr>
              <a:t>Всероссийского </a:t>
            </a:r>
            <a:r>
              <a:rPr lang="ru-RU" altLang="ru-RU" sz="1200" dirty="0">
                <a:cs typeface="Calibri" panose="020F0502020204030204" pitchFamily="34" charset="0"/>
                <a:sym typeface="Arial" panose="020B0604020202020204" pitchFamily="34" charset="0"/>
              </a:rPr>
              <a:t>конкурса стихотворений собственного сочинения</a:t>
            </a:r>
          </a:p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200" dirty="0">
              <a:cs typeface="Calibri" panose="020F0502020204030204" pitchFamily="34" charset="0"/>
              <a:sym typeface="Arial" panose="020B0604020202020204" pitchFamily="34" charset="0"/>
            </a:endParaRPr>
          </a:p>
        </p:txBody>
      </p:sp>
      <p:sp>
        <p:nvSpPr>
          <p:cNvPr id="11272" name="Google Shape;228;p35"/>
          <p:cNvSpPr txBox="1">
            <a:spLocks noChangeArrowheads="1"/>
          </p:cNvSpPr>
          <p:nvPr/>
        </p:nvSpPr>
        <p:spPr bwMode="auto">
          <a:xfrm>
            <a:off x="735013" y="6965951"/>
            <a:ext cx="5599112" cy="474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defTabSz="912813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Региональный координатор                                                                         И.В. Крылова</a:t>
            </a:r>
            <a:endParaRPr lang="ru-RU" altLang="ru-RU" sz="160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defTabSz="912813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CАШ ЮНЕСКО РФ</a:t>
            </a:r>
          </a:p>
        </p:txBody>
      </p:sp>
      <p:sp>
        <p:nvSpPr>
          <p:cNvPr id="11273" name="Google Shape;229;p35"/>
          <p:cNvSpPr txBox="1">
            <a:spLocks noChangeArrowheads="1"/>
          </p:cNvSpPr>
          <p:nvPr/>
        </p:nvSpPr>
        <p:spPr bwMode="auto">
          <a:xfrm>
            <a:off x="735013" y="7810501"/>
            <a:ext cx="5599112" cy="254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Директор ГБОУ школы №690                                                                  В.Ю. Соловьева</a:t>
            </a:r>
          </a:p>
        </p:txBody>
      </p:sp>
      <p:sp>
        <p:nvSpPr>
          <p:cNvPr id="11274" name="Google Shape;230;p35"/>
          <p:cNvSpPr txBox="1">
            <a:spLocks noChangeArrowheads="1"/>
          </p:cNvSpPr>
          <p:nvPr/>
        </p:nvSpPr>
        <p:spPr bwMode="auto">
          <a:xfrm>
            <a:off x="2198688" y="8969376"/>
            <a:ext cx="2844800" cy="254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Санкт-Петербург, 2025</a:t>
            </a:r>
          </a:p>
        </p:txBody>
      </p:sp>
      <p:sp>
        <p:nvSpPr>
          <p:cNvPr id="11275" name="Google Shape;231;p35"/>
          <p:cNvSpPr txBox="1">
            <a:spLocks noChangeArrowheads="1"/>
          </p:cNvSpPr>
          <p:nvPr/>
        </p:nvSpPr>
        <p:spPr bwMode="auto">
          <a:xfrm>
            <a:off x="657225" y="8470901"/>
            <a:ext cx="2844800" cy="254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1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Приказ №</a:t>
            </a:r>
            <a:r>
              <a:rPr lang="ru-RU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168/1 </a:t>
            </a:r>
            <a:r>
              <a:rPr lang="ru-RU" altLang="ru-RU" sz="11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от </a:t>
            </a:r>
            <a:r>
              <a:rPr lang="ru-RU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12.06.2025</a:t>
            </a:r>
            <a:endParaRPr lang="ru-RU" altLang="ru-RU" sz="11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11277" name="Google Shape;233;p35"/>
          <p:cNvSpPr txBox="1">
            <a:spLocks noChangeArrowheads="1"/>
          </p:cNvSpPr>
          <p:nvPr/>
        </p:nvSpPr>
        <p:spPr bwMode="auto">
          <a:xfrm>
            <a:off x="1824038" y="652464"/>
            <a:ext cx="3402012" cy="546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Государственное бюджетное общеобразовательное учреждение школа №690 невского района Санкт-Петербурга</a:t>
            </a:r>
          </a:p>
        </p:txBody>
      </p:sp>
      <p:sp>
        <p:nvSpPr>
          <p:cNvPr id="11278" name="Google Shape;228;p35"/>
          <p:cNvSpPr txBox="1">
            <a:spLocks noChangeArrowheads="1"/>
          </p:cNvSpPr>
          <p:nvPr/>
        </p:nvSpPr>
        <p:spPr bwMode="auto">
          <a:xfrm>
            <a:off x="723901" y="6162676"/>
            <a:ext cx="5597525" cy="474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defTabSz="912813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Национальный координатор                                                                         Н.М. Прусс</a:t>
            </a:r>
            <a:endParaRPr lang="ru-RU" altLang="ru-RU" sz="160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defTabSz="912813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CАШ ЮНЕСКО РФ</a:t>
            </a:r>
          </a:p>
        </p:txBody>
      </p:sp>
      <p:pic>
        <p:nvPicPr>
          <p:cNvPr id="11279" name="Рисунок 2" descr="Рисунок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5438" y="844551"/>
            <a:ext cx="1330326" cy="818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1280" name="Рисунок 3" descr="Рисунок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051" y="844551"/>
            <a:ext cx="1330325" cy="818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1281" name="новая подпись с печатью.png" descr="новая подпись с печатью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0575" y="4978400"/>
            <a:ext cx="1771650" cy="250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1282" name="Рисунок 1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626" y="6534151"/>
            <a:ext cx="1635125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7465832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501" y="7251700"/>
            <a:ext cx="1228725" cy="125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Google Shape;222;p35" descr="Google Shape;222;p3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1" y="652464"/>
            <a:ext cx="1165225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1268" name="Google Shape;223;p35" descr="Google Shape;223;p3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5576" y="652463"/>
            <a:ext cx="1165225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269" name="Google Shape;224;p35"/>
          <p:cNvSpPr txBox="1">
            <a:spLocks noChangeArrowheads="1"/>
          </p:cNvSpPr>
          <p:nvPr/>
        </p:nvSpPr>
        <p:spPr bwMode="auto">
          <a:xfrm>
            <a:off x="1187450" y="2824689"/>
            <a:ext cx="4483100" cy="808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Всероссийского конкурса стихотворений собственного сочинения</a:t>
            </a:r>
            <a:endParaRPr lang="ru-RU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1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270" name="Google Shape;225;p35"/>
          <p:cNvSpPr txBox="1">
            <a:spLocks noChangeArrowheads="1"/>
          </p:cNvSpPr>
          <p:nvPr/>
        </p:nvSpPr>
        <p:spPr bwMode="auto">
          <a:xfrm>
            <a:off x="931864" y="1412875"/>
            <a:ext cx="4994275" cy="786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39091" tIns="39091" rIns="39091" bIns="39091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4600" dirty="0" smtClean="0">
                <a:solidFill>
                  <a:srgbClr val="4F81BD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ГРАМОТА</a:t>
            </a:r>
            <a:endParaRPr lang="ru-RU" altLang="ru-RU" sz="2000" dirty="0">
              <a:solidFill>
                <a:srgbClr val="4F81BD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271" name="Google Shape;226;p35"/>
          <p:cNvSpPr txBox="1">
            <a:spLocks noChangeArrowheads="1"/>
          </p:cNvSpPr>
          <p:nvPr/>
        </p:nvSpPr>
        <p:spPr bwMode="auto">
          <a:xfrm>
            <a:off x="339725" y="3809075"/>
            <a:ext cx="6229350" cy="1223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Награждается</a:t>
            </a:r>
          </a:p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ea typeface="Calibri" panose="020F0502020204030204" pitchFamily="34" charset="0"/>
                <a:cs typeface="Calibri" panose="020F0502020204030204" pitchFamily="34" charset="0"/>
              </a:rPr>
              <a:t>Виштунц Нелли </a:t>
            </a:r>
            <a:r>
              <a:rPr lang="ru-RU" sz="2400" dirty="0" smtClean="0">
                <a:ea typeface="Calibri" panose="020F0502020204030204" pitchFamily="34" charset="0"/>
                <a:cs typeface="Calibri" panose="020F0502020204030204" pitchFamily="34" charset="0"/>
              </a:rPr>
              <a:t>Борисовна</a:t>
            </a:r>
          </a:p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200" dirty="0" smtClean="0">
                <a:cs typeface="Calibri" panose="020F0502020204030204" pitchFamily="34" charset="0"/>
                <a:sym typeface="Arial" panose="020B0604020202020204" pitchFamily="34" charset="0"/>
              </a:rPr>
              <a:t>за </a:t>
            </a:r>
            <a:r>
              <a:rPr lang="ru-RU" altLang="ru-RU" sz="1200" dirty="0">
                <a:cs typeface="Calibri" panose="020F0502020204030204" pitchFamily="34" charset="0"/>
                <a:sym typeface="Arial" panose="020B0604020202020204" pitchFamily="34" charset="0"/>
              </a:rPr>
              <a:t>подготовку </a:t>
            </a:r>
            <a:r>
              <a:rPr lang="ru-RU" altLang="ru-RU" sz="1200" dirty="0" smtClean="0">
                <a:cs typeface="Calibri" panose="020F0502020204030204" pitchFamily="34" charset="0"/>
                <a:sym typeface="Arial" panose="020B0604020202020204" pitchFamily="34" charset="0"/>
              </a:rPr>
              <a:t>участника </a:t>
            </a:r>
          </a:p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200" dirty="0" smtClean="0">
                <a:cs typeface="Calibri" panose="020F0502020204030204" pitchFamily="34" charset="0"/>
                <a:sym typeface="Arial" panose="020B0604020202020204" pitchFamily="34" charset="0"/>
              </a:rPr>
              <a:t>Всероссийского </a:t>
            </a:r>
            <a:r>
              <a:rPr lang="ru-RU" altLang="ru-RU" sz="1200" dirty="0">
                <a:cs typeface="Calibri" panose="020F0502020204030204" pitchFamily="34" charset="0"/>
                <a:sym typeface="Arial" panose="020B0604020202020204" pitchFamily="34" charset="0"/>
              </a:rPr>
              <a:t>конкурса стихотворений собственного сочинения</a:t>
            </a:r>
          </a:p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200" dirty="0">
              <a:cs typeface="Calibri" panose="020F0502020204030204" pitchFamily="34" charset="0"/>
              <a:sym typeface="Arial" panose="020B0604020202020204" pitchFamily="34" charset="0"/>
            </a:endParaRPr>
          </a:p>
        </p:txBody>
      </p:sp>
      <p:sp>
        <p:nvSpPr>
          <p:cNvPr id="11272" name="Google Shape;228;p35"/>
          <p:cNvSpPr txBox="1">
            <a:spLocks noChangeArrowheads="1"/>
          </p:cNvSpPr>
          <p:nvPr/>
        </p:nvSpPr>
        <p:spPr bwMode="auto">
          <a:xfrm>
            <a:off x="735013" y="6965951"/>
            <a:ext cx="5599112" cy="474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defTabSz="912813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Региональный координатор                                                                         И.В. Крылова</a:t>
            </a:r>
            <a:endParaRPr lang="ru-RU" altLang="ru-RU" sz="160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defTabSz="912813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CАШ ЮНЕСКО РФ</a:t>
            </a:r>
          </a:p>
        </p:txBody>
      </p:sp>
      <p:sp>
        <p:nvSpPr>
          <p:cNvPr id="11273" name="Google Shape;229;p35"/>
          <p:cNvSpPr txBox="1">
            <a:spLocks noChangeArrowheads="1"/>
          </p:cNvSpPr>
          <p:nvPr/>
        </p:nvSpPr>
        <p:spPr bwMode="auto">
          <a:xfrm>
            <a:off x="735013" y="7810501"/>
            <a:ext cx="5599112" cy="254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Директор ГБОУ школы №690                                                                  В.Ю. Соловьева</a:t>
            </a:r>
          </a:p>
        </p:txBody>
      </p:sp>
      <p:sp>
        <p:nvSpPr>
          <p:cNvPr id="11274" name="Google Shape;230;p35"/>
          <p:cNvSpPr txBox="1">
            <a:spLocks noChangeArrowheads="1"/>
          </p:cNvSpPr>
          <p:nvPr/>
        </p:nvSpPr>
        <p:spPr bwMode="auto">
          <a:xfrm>
            <a:off x="2198688" y="8969376"/>
            <a:ext cx="2844800" cy="254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Санкт-Петербург, 2025</a:t>
            </a:r>
          </a:p>
        </p:txBody>
      </p:sp>
      <p:sp>
        <p:nvSpPr>
          <p:cNvPr id="11275" name="Google Shape;231;p35"/>
          <p:cNvSpPr txBox="1">
            <a:spLocks noChangeArrowheads="1"/>
          </p:cNvSpPr>
          <p:nvPr/>
        </p:nvSpPr>
        <p:spPr bwMode="auto">
          <a:xfrm>
            <a:off x="657225" y="8470901"/>
            <a:ext cx="2844800" cy="254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1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Приказ №</a:t>
            </a:r>
            <a:r>
              <a:rPr lang="ru-RU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168/1 </a:t>
            </a:r>
            <a:r>
              <a:rPr lang="ru-RU" altLang="ru-RU" sz="11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от </a:t>
            </a:r>
            <a:r>
              <a:rPr lang="ru-RU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12.06.2025</a:t>
            </a:r>
            <a:endParaRPr lang="ru-RU" altLang="ru-RU" sz="11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11277" name="Google Shape;233;p35"/>
          <p:cNvSpPr txBox="1">
            <a:spLocks noChangeArrowheads="1"/>
          </p:cNvSpPr>
          <p:nvPr/>
        </p:nvSpPr>
        <p:spPr bwMode="auto">
          <a:xfrm>
            <a:off x="1824038" y="652464"/>
            <a:ext cx="3402012" cy="546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algn="ctr" defTabSz="912813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Государственное бюджетное общеобразовательное учреждение школа №690 невского района Санкт-Петербурга</a:t>
            </a:r>
          </a:p>
        </p:txBody>
      </p:sp>
      <p:sp>
        <p:nvSpPr>
          <p:cNvPr id="11278" name="Google Shape;228;p35"/>
          <p:cNvSpPr txBox="1">
            <a:spLocks noChangeArrowheads="1"/>
          </p:cNvSpPr>
          <p:nvPr/>
        </p:nvSpPr>
        <p:spPr bwMode="auto">
          <a:xfrm>
            <a:off x="723901" y="6162676"/>
            <a:ext cx="5597525" cy="474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2185" tIns="42185" rIns="42185" bIns="42185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Helvetica" panose="020B0604020202020204" pitchFamily="34" charset="0"/>
                <a:sym typeface="Calibri" panose="020F0502020204030204" pitchFamily="34" charset="0"/>
              </a:defRPr>
            </a:lvl9pPr>
          </a:lstStyle>
          <a:p>
            <a:pPr defTabSz="912813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Национальный координатор                                                                         Н.М. Прусс</a:t>
            </a:r>
            <a:endParaRPr lang="ru-RU" altLang="ru-RU" sz="160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defTabSz="912813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CАШ ЮНЕСКО РФ</a:t>
            </a:r>
          </a:p>
        </p:txBody>
      </p:sp>
      <p:pic>
        <p:nvPicPr>
          <p:cNvPr id="11279" name="Рисунок 2" descr="Рисунок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5438" y="844551"/>
            <a:ext cx="1330326" cy="818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1280" name="Рисунок 3" descr="Рисунок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051" y="844551"/>
            <a:ext cx="1330325" cy="818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1281" name="новая подпись с печатью.png" descr="новая подпись с печатью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0575" y="4978400"/>
            <a:ext cx="1771650" cy="250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1282" name="Рисунок 1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626" y="6534151"/>
            <a:ext cx="1635125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656496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Тема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37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37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669</Words>
  <Application>Microsoft Office PowerPoint</Application>
  <PresentationFormat>Лист A4 (210x297 мм)</PresentationFormat>
  <Paragraphs>153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Helvetica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student</dc:creator>
  <cp:lastModifiedBy>student</cp:lastModifiedBy>
  <cp:revision>10</cp:revision>
  <dcterms:created xsi:type="dcterms:W3CDTF">2025-05-16T06:24:10Z</dcterms:created>
  <dcterms:modified xsi:type="dcterms:W3CDTF">2025-06-25T12:33:50Z</dcterms:modified>
</cp:coreProperties>
</file>