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71" r:id="rId4"/>
    <p:sldId id="261" r:id="rId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705AED-86C9-460D-9D35-BFD954A9997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E75D78-AC61-4A1A-AEF2-9FD5110583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D1D91B-A585-4F7E-9352-BE8E9FC1ED0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82556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4098240"/>
            <a:ext cx="2539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B278A01-224D-4638-B1A2-569F9D98F9E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870A73-E7D4-4E1E-87F6-8FDE304BE4D7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B4D224-E1AF-4FD2-97BD-BEE9ADA1A88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15266A-2FE3-4326-8822-E9B82975F03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9FAA754-8959-4D9C-A916-A1C355CCEAE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53BEEE-B9B8-4473-9C81-30CAFCAFCE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FA2E96-FDBA-4C96-8296-25180647CB5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B42C34-65D6-400F-8CAF-97C0C892A9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E2FD67-B875-41B9-B81D-D3E702C6DE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ru-RU" sz="9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58FB6C5-5EDA-4B94-8D14-4D7CE7A8E712}" type="slidenum">
              <a:rPr lang="ru-RU" sz="9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ru.wikipedia.org/wiki/%D0%90%D0%B9%D0%BD%D0%B7%D0%B0%D1%82%D1%86%D0%B3%D1%80%D1%83%D0%BF%D0%BF%D1%8B_%D0%BF%D0%BE%D0%BB%D0%B8%D1%86%D0%B8%D0%B8_%D0%B1%D0%B5%D0%B7%D0%BE%D0%BF%D0%B0%D1%81%D0%BD%D0%BE%D1%81%D1%82%D0%B8_%D0%B8_%D0%A1%D0%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/index.php?title=%D0%97%D0%BE%D0%BD%D0%B4%D0%B5%D1%80%D0%BE%D1%82%D1%80%D1%8F%D0%B4&amp;action=edit&amp;redlink=1" TargetMode="External"/><Relationship Id="rId5" Type="http://schemas.openxmlformats.org/officeDocument/2006/relationships/hyperlink" Target="https://ru.wikipedia.org/wiki/1941_%D0%B3%D0%BE%D0%B4" TargetMode="External"/><Relationship Id="rId4" Type="http://schemas.openxmlformats.org/officeDocument/2006/relationships/hyperlink" Target="https://ru.wikipedia.org/wiki/13_%D1%81%D0%B5%D0%BD%D1%82%D1%8F%D0%B1%D1%80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10" descr="C:\Users\user\AppData\Local\Temp\Rar$DIa3192.38720\фон.jpg"/>
          <p:cNvPicPr/>
          <p:nvPr/>
        </p:nvPicPr>
        <p:blipFill>
          <a:blip r:embed="rId2"/>
          <a:stretch/>
        </p:blipFill>
        <p:spPr>
          <a:xfrm>
            <a:off x="0" y="0"/>
            <a:ext cx="9197640" cy="6857640"/>
          </a:xfrm>
          <a:prstGeom prst="rect">
            <a:avLst/>
          </a:prstGeom>
          <a:ln w="0">
            <a:noFill/>
          </a:ln>
        </p:spPr>
      </p:pic>
      <p:sp>
        <p:nvSpPr>
          <p:cNvPr id="264" name="TextBox 2"/>
          <p:cNvSpPr/>
          <p:nvPr/>
        </p:nvSpPr>
        <p:spPr>
          <a:xfrm>
            <a:off x="304920" y="147600"/>
            <a:ext cx="863413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dk1"/>
                </a:solidFill>
                <a:latin typeface="Garamond"/>
              </a:rPr>
              <a:t>ГБОУ школа № 403 Пушкинского района Санкт-Петербурга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Box 3"/>
          <p:cNvSpPr/>
          <p:nvPr/>
        </p:nvSpPr>
        <p:spPr>
          <a:xfrm>
            <a:off x="378692" y="2124363"/>
            <a:ext cx="8451272" cy="27069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pc="-1" dirty="0" smtClean="0">
                <a:solidFill>
                  <a:schemeClr val="dk1"/>
                </a:solidFill>
                <a:latin typeface="Garamond"/>
              </a:rPr>
              <a:t>27 ЯНВАРЯ</a:t>
            </a:r>
          </a:p>
          <a:p>
            <a:pPr algn="ctr" defTabSz="914400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Garamond"/>
              </a:rPr>
              <a:t>МЕЖДУНАРОДНЫЙ ДЕНЬ</a:t>
            </a:r>
          </a:p>
          <a:p>
            <a:pPr algn="ctr" defTabSz="914400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chemeClr val="dk1"/>
                </a:solidFill>
                <a:latin typeface="Garamond"/>
              </a:rPr>
              <a:t>ПАМЯТИ ЖЕРТВ ХОЛОКОСТА</a:t>
            </a:r>
          </a:p>
          <a:p>
            <a:pPr algn="ctr" defTabSz="914400">
              <a:lnSpc>
                <a:spcPct val="100000"/>
              </a:lnSpc>
            </a:pPr>
            <a:endParaRPr lang="ru-RU" sz="2400" b="1" spc="-1" dirty="0" smtClean="0">
              <a:solidFill>
                <a:schemeClr val="dk1"/>
              </a:solidFill>
              <a:latin typeface="Garamond"/>
            </a:endParaRPr>
          </a:p>
          <a:p>
            <a:pPr defTabSz="914400">
              <a:lnSpc>
                <a:spcPct val="100000"/>
              </a:lnSpc>
            </a:pPr>
            <a:endParaRPr lang="ru-RU" sz="3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" y="576117"/>
            <a:ext cx="1548246" cy="166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64" y="576117"/>
            <a:ext cx="1682051" cy="1667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 dir="r"/>
      </p:transition>
    </mc:Choice>
    <mc:Fallback xmlns:p15="http://schemas.microsoft.com/office/powerpoint/2012/main"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5" name="TextBox 3"/>
          <p:cNvSpPr/>
          <p:nvPr/>
        </p:nvSpPr>
        <p:spPr>
          <a:xfrm>
            <a:off x="2185401" y="2124363"/>
            <a:ext cx="4826491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646" y="132771"/>
            <a:ext cx="1548246" cy="166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09" y="132771"/>
            <a:ext cx="1682051" cy="16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 dir="r"/>
      </p:transition>
    </mc:Choice>
    <mc:Fallback xmlns:p15="http://schemas.microsoft.com/office/powerpoint/2012/main" xmlns=""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108" y="343559"/>
            <a:ext cx="8760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на оккупированных территориях Ленинградской области нацистскими войсками были созданы десятки концентрационных и фильтрационных лагерей. Согласно архивным данным, функционировало не менее 35 лагерей, предназначенных как для военнопленных, так и для гражданского населения.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089" y="1988159"/>
            <a:ext cx="85667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Гатчина был захвачен немецкими войсками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13 сентября"/>
              </a:rPr>
              <a:t>13 сентября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1941 год"/>
              </a:rPr>
              <a:t>1941 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же месяце в Гатчине были расквартированы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Зондеротряд (страница отсутствует)"/>
              </a:rPr>
              <a:t>зондеротряды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йнзатцгруппы полиции безопасности и СД"/>
              </a:rPr>
              <a:t>айнзацгруппа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йнзатцгруппы полиции безопасности и СД"/>
              </a:rPr>
              <a:t> «А»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Вскоре после этого Гатчина стала центром карательных органов, действующих в окрестностях города. На территории современного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Гатчинского района было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несколько концентрационных лагерей, но «Дулаг-154» был центральным лагерем в районе, несколько других лагерей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Рождествено, Вырице, Торфяном были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основном, перевалочными пунктами. На территории города существовало несколько филиалов концлагеря —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военного аэродрома, около Балтийского вокзала,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улицах Хохлова,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Рощинской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Красных казарм на территории нынешнего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Въезд,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полуразрушенных помещениях бывшей граммофонной фабрики.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1746</TotalTime>
  <Words>61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Garamond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Храмова</cp:lastModifiedBy>
  <cp:revision>269</cp:revision>
  <dcterms:created xsi:type="dcterms:W3CDTF">2022-01-15T10:22:05Z</dcterms:created>
  <dcterms:modified xsi:type="dcterms:W3CDTF">2026-01-30T11:29:32Z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26</vt:i4>
  </property>
</Properties>
</file>