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3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1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21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4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531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4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4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2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7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3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4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0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3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02E8C-47BD-4D6C-B007-C46C5A5A6099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94821A-B61E-409A-92F1-2655F09A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5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87681"/>
            <a:ext cx="9144000" cy="1127759"/>
          </a:xfrm>
        </p:spPr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Romeo and Juliet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r="4354"/>
          <a:stretch/>
        </p:blipFill>
        <p:spPr>
          <a:xfrm>
            <a:off x="526193" y="1847578"/>
            <a:ext cx="2992624" cy="4172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97" y="1847578"/>
            <a:ext cx="2958183" cy="4183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13275" b="7244"/>
          <a:stretch/>
        </p:blipFill>
        <p:spPr>
          <a:xfrm>
            <a:off x="3518817" y="1847578"/>
            <a:ext cx="4450080" cy="417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3458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Algerian</vt:lpstr>
      <vt:lpstr>Arial</vt:lpstr>
      <vt:lpstr>Trebuchet MS</vt:lpstr>
      <vt:lpstr>Wingdings 3</vt:lpstr>
      <vt:lpstr>Аспект</vt:lpstr>
      <vt:lpstr>Romeo and Juliet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учитель</dc:creator>
  <cp:lastModifiedBy>учитель</cp:lastModifiedBy>
  <cp:revision>3</cp:revision>
  <dcterms:created xsi:type="dcterms:W3CDTF">2025-05-07T05:39:33Z</dcterms:created>
  <dcterms:modified xsi:type="dcterms:W3CDTF">2025-05-13T13:31:17Z</dcterms:modified>
</cp:coreProperties>
</file>